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9"/>
  </p:notesMasterIdLst>
  <p:sldIdLst>
    <p:sldId id="331" r:id="rId2"/>
    <p:sldId id="332" r:id="rId3"/>
    <p:sldId id="333" r:id="rId4"/>
    <p:sldId id="335" r:id="rId5"/>
    <p:sldId id="272" r:id="rId6"/>
    <p:sldId id="336" r:id="rId7"/>
    <p:sldId id="337" r:id="rId8"/>
    <p:sldId id="338" r:id="rId9"/>
    <p:sldId id="343" r:id="rId10"/>
    <p:sldId id="339" r:id="rId11"/>
    <p:sldId id="340" r:id="rId12"/>
    <p:sldId id="341" r:id="rId13"/>
    <p:sldId id="342" r:id="rId14"/>
    <p:sldId id="344" r:id="rId15"/>
    <p:sldId id="348" r:id="rId16"/>
    <p:sldId id="346" r:id="rId17"/>
    <p:sldId id="347" r:id="rId18"/>
    <p:sldId id="360" r:id="rId19"/>
    <p:sldId id="362" r:id="rId20"/>
    <p:sldId id="361" r:id="rId21"/>
    <p:sldId id="363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4" r:id="rId34"/>
    <p:sldId id="366" r:id="rId35"/>
    <p:sldId id="367" r:id="rId36"/>
    <p:sldId id="369" r:id="rId37"/>
    <p:sldId id="368" r:id="rId38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40"/>
      <p:bold r:id="rId41"/>
    </p:embeddedFont>
    <p:embeddedFont>
      <p:font typeface="함초롬바탕" panose="02030604000101010101" pitchFamily="18" charset="-127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EA2"/>
    <a:srgbClr val="B8B8B8"/>
    <a:srgbClr val="6B6B6B"/>
    <a:srgbClr val="4DA9E1"/>
    <a:srgbClr val="E3E3E3"/>
    <a:srgbClr val="FFFFFF"/>
    <a:srgbClr val="E6E6E6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F675F-52A6-4023-BDAC-996BF77EAE7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F26B3-402B-44E3-BDA0-18B634A3F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0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95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27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267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22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82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445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434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045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122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478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1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513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286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427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123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816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595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70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88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773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763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3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417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246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51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41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72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783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04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738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921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107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42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96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3A6B0-80C9-4434-A3F8-C149654DE65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25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26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6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6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7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7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89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2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27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2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B1771-008C-4DEB-B6D6-C3826CD429EC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3CF38-19D2-4BF7-ADE9-5C0DE46C1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5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D1002C8-A2B6-D3AD-C6D3-25A4F1536715}"/>
              </a:ext>
            </a:extLst>
          </p:cNvPr>
          <p:cNvCxnSpPr/>
          <p:nvPr/>
        </p:nvCxnSpPr>
        <p:spPr>
          <a:xfrm>
            <a:off x="402018" y="1756745"/>
            <a:ext cx="9096704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92C5F3-F7F2-E217-36D7-382385524D79}"/>
              </a:ext>
            </a:extLst>
          </p:cNvPr>
          <p:cNvSpPr/>
          <p:nvPr/>
        </p:nvSpPr>
        <p:spPr>
          <a:xfrm>
            <a:off x="1347951" y="2114928"/>
            <a:ext cx="7228489" cy="432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UI</a:t>
            </a:r>
            <a:r>
              <a:rPr lang="ko-KR" altLang="en-US" sz="3200" b="1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32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3200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2022.07</a:t>
            </a:r>
          </a:p>
          <a:p>
            <a:pPr algn="ctr"/>
            <a:endParaRPr lang="en-US" altLang="ko-KR" sz="1600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2000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범 내려온다</a:t>
            </a:r>
            <a:endParaRPr lang="en-US" altLang="ko-KR" sz="2000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29DAC9-6901-40E0-9396-B8543932A062}"/>
              </a:ext>
            </a:extLst>
          </p:cNvPr>
          <p:cNvSpPr/>
          <p:nvPr/>
        </p:nvSpPr>
        <p:spPr>
          <a:xfrm>
            <a:off x="7264302" y="1142658"/>
            <a:ext cx="2252350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Final Project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D6E0BB3-2522-8EDE-E2C2-4511A444B3B3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FAA3583-ABF6-0294-3FA7-1CD74EDCF9DC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597B21D-6AC0-6FB1-F5AA-872073F9BDEF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20426BE-8353-A119-E0C5-CD54E36716F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929FF8E-B48E-298E-FF32-901ABD5E3F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63B15E-5028-FC42-49B5-7AFF76BAD079}"/>
              </a:ext>
            </a:extLst>
          </p:cNvPr>
          <p:cNvSpPr/>
          <p:nvPr/>
        </p:nvSpPr>
        <p:spPr>
          <a:xfrm>
            <a:off x="6871800" y="5145740"/>
            <a:ext cx="1420557" cy="1721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팀장</a:t>
            </a:r>
            <a:r>
              <a:rPr lang="en-US" altLang="ko-KR" sz="16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6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조아라</a:t>
            </a:r>
            <a:endParaRPr lang="en-US" altLang="ko-KR" sz="1600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팀원</a:t>
            </a:r>
            <a:r>
              <a:rPr lang="en-US" altLang="ko-KR" sz="16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6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박성범</a:t>
            </a:r>
            <a:r>
              <a:rPr lang="en-US" altLang="ko-KR" sz="16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b="1" dirty="0" err="1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이학선</a:t>
            </a:r>
            <a:r>
              <a:rPr lang="en-US" altLang="ko-KR" sz="16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b="1" dirty="0" err="1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이한솔</a:t>
            </a:r>
            <a:endParaRPr lang="en-US" altLang="ko-KR" sz="1600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61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46A96-2C8B-C035-F9DF-DBD04E020DB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050F87-FA8F-DE14-2757-6E8884E58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 t="-1" r="9419" b="27841"/>
          <a:stretch/>
        </p:blipFill>
        <p:spPr bwMode="auto">
          <a:xfrm>
            <a:off x="959221" y="1111625"/>
            <a:ext cx="8023412" cy="5099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50BD0456-F743-3915-5A77-5FDA5DEC5556}"/>
              </a:ext>
            </a:extLst>
          </p:cNvPr>
          <p:cNvSpPr/>
          <p:nvPr/>
        </p:nvSpPr>
        <p:spPr>
          <a:xfrm>
            <a:off x="6818779" y="6241131"/>
            <a:ext cx="2324100" cy="342900"/>
          </a:xfrm>
          <a:prstGeom prst="borderCallout1">
            <a:avLst>
              <a:gd name="adj1" fmla="val 706"/>
              <a:gd name="adj2" fmla="val 814"/>
              <a:gd name="adj3" fmla="val -56057"/>
              <a:gd name="adj4" fmla="val -2859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비밀번호 찾기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4" name="설명선: 선 23">
            <a:extLst>
              <a:ext uri="{FF2B5EF4-FFF2-40B4-BE49-F238E27FC236}">
                <a16:creationId xmlns:a16="http://schemas.microsoft.com/office/drawing/2014/main" id="{486F207C-3C8F-D9C2-CF89-2AB08947DAE0}"/>
              </a:ext>
            </a:extLst>
          </p:cNvPr>
          <p:cNvSpPr/>
          <p:nvPr/>
        </p:nvSpPr>
        <p:spPr>
          <a:xfrm>
            <a:off x="3673288" y="6241131"/>
            <a:ext cx="2324100" cy="342900"/>
          </a:xfrm>
          <a:prstGeom prst="borderCallout1">
            <a:avLst>
              <a:gd name="adj1" fmla="val -1908"/>
              <a:gd name="adj2" fmla="val 50959"/>
              <a:gd name="adj3" fmla="val -35142"/>
              <a:gd name="adj4" fmla="val 52025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아이디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찾기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65751EAD-4CA8-C31E-E24B-82BE3D6105DC}"/>
              </a:ext>
            </a:extLst>
          </p:cNvPr>
          <p:cNvSpPr/>
          <p:nvPr/>
        </p:nvSpPr>
        <p:spPr>
          <a:xfrm>
            <a:off x="527797" y="6234983"/>
            <a:ext cx="2324100" cy="342900"/>
          </a:xfrm>
          <a:prstGeom prst="borderCallout1">
            <a:avLst>
              <a:gd name="adj1" fmla="val -1908"/>
              <a:gd name="adj2" fmla="val 99560"/>
              <a:gd name="adj3" fmla="val -58671"/>
              <a:gd name="adj4" fmla="val 144214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이용약관동의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3BDBA0-8ABC-4DE9-103E-C6372DC5FA9D}"/>
              </a:ext>
            </a:extLst>
          </p:cNvPr>
          <p:cNvSpPr/>
          <p:nvPr/>
        </p:nvSpPr>
        <p:spPr>
          <a:xfrm>
            <a:off x="4428819" y="4984943"/>
            <a:ext cx="1084215" cy="250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B08F9D-2D82-A6BF-EE7D-D210CBDBB558}"/>
              </a:ext>
            </a:extLst>
          </p:cNvPr>
          <p:cNvSpPr/>
          <p:nvPr/>
        </p:nvSpPr>
        <p:spPr>
          <a:xfrm>
            <a:off x="4870642" y="3817147"/>
            <a:ext cx="642392" cy="250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B06F7B19-4595-3AE0-345C-EA69A346604D}"/>
              </a:ext>
            </a:extLst>
          </p:cNvPr>
          <p:cNvSpPr/>
          <p:nvPr/>
        </p:nvSpPr>
        <p:spPr>
          <a:xfrm>
            <a:off x="6496049" y="3160569"/>
            <a:ext cx="2324100" cy="342900"/>
          </a:xfrm>
          <a:prstGeom prst="borderCallout1">
            <a:avLst>
              <a:gd name="adj1" fmla="val 706"/>
              <a:gd name="adj2" fmla="val 814"/>
              <a:gd name="adj3" fmla="val 189695"/>
              <a:gd name="adj4" fmla="val -43250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디자이너 로그인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1BFD6307-E61A-11F9-F419-FDF95D42609A}"/>
              </a:ext>
            </a:extLst>
          </p:cNvPr>
          <p:cNvSpPr/>
          <p:nvPr/>
        </p:nvSpPr>
        <p:spPr>
          <a:xfrm>
            <a:off x="7511811" y="4880925"/>
            <a:ext cx="2324100" cy="342900"/>
          </a:xfrm>
          <a:prstGeom prst="borderCallout1">
            <a:avLst>
              <a:gd name="adj1" fmla="val 706"/>
              <a:gd name="adj2" fmla="val 814"/>
              <a:gd name="adj3" fmla="val 132179"/>
              <a:gd name="adj4" fmla="val -28978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성공 시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메인페이지로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70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84A82A-C3AB-5A41-B5C2-04733124D7E8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23DD3-59B1-27D3-3D87-BBD7E42F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6" y="1138520"/>
            <a:ext cx="8677835" cy="4795104"/>
          </a:xfrm>
          <a:prstGeom prst="rect">
            <a:avLst/>
          </a:prstGeom>
        </p:spPr>
      </p:pic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71725190-56FF-7431-A58F-9EAED73EC326}"/>
              </a:ext>
            </a:extLst>
          </p:cNvPr>
          <p:cNvSpPr/>
          <p:nvPr/>
        </p:nvSpPr>
        <p:spPr>
          <a:xfrm>
            <a:off x="6747059" y="5981153"/>
            <a:ext cx="2324100" cy="342900"/>
          </a:xfrm>
          <a:prstGeom prst="borderCallout1">
            <a:avLst>
              <a:gd name="adj1" fmla="val 706"/>
              <a:gd name="adj2" fmla="val 814"/>
              <a:gd name="adj3" fmla="val -56057"/>
              <a:gd name="adj4" fmla="val -2859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비밀번호 찾기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5E248625-508C-E59F-4196-A4C24FC442C1}"/>
              </a:ext>
            </a:extLst>
          </p:cNvPr>
          <p:cNvSpPr/>
          <p:nvPr/>
        </p:nvSpPr>
        <p:spPr>
          <a:xfrm>
            <a:off x="3601568" y="5981153"/>
            <a:ext cx="2324100" cy="342900"/>
          </a:xfrm>
          <a:prstGeom prst="borderCallout1">
            <a:avLst>
              <a:gd name="adj1" fmla="val -1908"/>
              <a:gd name="adj2" fmla="val 50959"/>
              <a:gd name="adj3" fmla="val -35142"/>
              <a:gd name="adj4" fmla="val 52025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아이디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찾기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4" name="설명선: 선 23">
            <a:extLst>
              <a:ext uri="{FF2B5EF4-FFF2-40B4-BE49-F238E27FC236}">
                <a16:creationId xmlns:a16="http://schemas.microsoft.com/office/drawing/2014/main" id="{61DD132B-7589-BF3E-D0AC-68E5D8484818}"/>
              </a:ext>
            </a:extLst>
          </p:cNvPr>
          <p:cNvSpPr/>
          <p:nvPr/>
        </p:nvSpPr>
        <p:spPr>
          <a:xfrm>
            <a:off x="456077" y="5975005"/>
            <a:ext cx="2324100" cy="342900"/>
          </a:xfrm>
          <a:prstGeom prst="borderCallout1">
            <a:avLst>
              <a:gd name="adj1" fmla="val -1908"/>
              <a:gd name="adj2" fmla="val 99560"/>
              <a:gd name="adj3" fmla="val -58671"/>
              <a:gd name="adj4" fmla="val 144214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이용약관동의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B530EC-2EDD-9FFD-EE3C-DE73980AB6D0}"/>
              </a:ext>
            </a:extLst>
          </p:cNvPr>
          <p:cNvSpPr/>
          <p:nvPr/>
        </p:nvSpPr>
        <p:spPr>
          <a:xfrm>
            <a:off x="4428819" y="4572564"/>
            <a:ext cx="1084215" cy="250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F1E84CF-E564-F144-9FDC-B2D4BA4E2391}"/>
              </a:ext>
            </a:extLst>
          </p:cNvPr>
          <p:cNvSpPr/>
          <p:nvPr/>
        </p:nvSpPr>
        <p:spPr>
          <a:xfrm>
            <a:off x="4428819" y="3285628"/>
            <a:ext cx="419964" cy="176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80B843FF-2760-2354-D13E-4E4A1D9C94C3}"/>
              </a:ext>
            </a:extLst>
          </p:cNvPr>
          <p:cNvSpPr/>
          <p:nvPr/>
        </p:nvSpPr>
        <p:spPr>
          <a:xfrm>
            <a:off x="1439092" y="2647199"/>
            <a:ext cx="2324100" cy="342900"/>
          </a:xfrm>
          <a:prstGeom prst="borderCallout1">
            <a:avLst>
              <a:gd name="adj1" fmla="val 100052"/>
              <a:gd name="adj2" fmla="val 99946"/>
              <a:gd name="adj3" fmla="val 176623"/>
              <a:gd name="adj4" fmla="val 128399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고객 로그인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21123F59-9471-E699-D913-DFD810053B77}"/>
              </a:ext>
            </a:extLst>
          </p:cNvPr>
          <p:cNvSpPr/>
          <p:nvPr/>
        </p:nvSpPr>
        <p:spPr>
          <a:xfrm>
            <a:off x="7377953" y="4468546"/>
            <a:ext cx="2457958" cy="491838"/>
          </a:xfrm>
          <a:prstGeom prst="borderCallout1">
            <a:avLst>
              <a:gd name="adj1" fmla="val 706"/>
              <a:gd name="adj2" fmla="val 814"/>
              <a:gd name="adj3" fmla="val 99550"/>
              <a:gd name="adj4" fmla="val -1579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성공 시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메인페이지로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이동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자격승인되지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않았을 경우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로그인실패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561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 성공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63A951-8248-867D-227D-F7DE269255C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301D02E-3A0C-6807-3A4F-40867FAFD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1" t="-3118" r="10190" b="2514"/>
          <a:stretch/>
        </p:blipFill>
        <p:spPr>
          <a:xfrm>
            <a:off x="406997" y="1210888"/>
            <a:ext cx="9167309" cy="69236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DD4A23-EDE7-0CFD-E559-80E2EBE71535}"/>
              </a:ext>
            </a:extLst>
          </p:cNvPr>
          <p:cNvSpPr/>
          <p:nvPr/>
        </p:nvSpPr>
        <p:spPr>
          <a:xfrm>
            <a:off x="73564" y="2643567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 성공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6850018-694C-88C6-31DC-C724F17F6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3" t="1510" r="9791" b="-205"/>
          <a:stretch/>
        </p:blipFill>
        <p:spPr>
          <a:xfrm>
            <a:off x="406997" y="3159642"/>
            <a:ext cx="9167309" cy="66797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CA022E-0C68-D452-2A3E-AB2343B764A5}"/>
              </a:ext>
            </a:extLst>
          </p:cNvPr>
          <p:cNvSpPr/>
          <p:nvPr/>
        </p:nvSpPr>
        <p:spPr>
          <a:xfrm>
            <a:off x="73564" y="4712161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 성공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856051-5F17-728C-7B7A-DF9AA5730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17" y="5203999"/>
            <a:ext cx="9055712" cy="587475"/>
          </a:xfrm>
          <a:prstGeom prst="rect">
            <a:avLst/>
          </a:prstGeom>
        </p:spPr>
      </p:pic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2D34F006-6A7C-7D48-17F1-8799D7931BCF}"/>
              </a:ext>
            </a:extLst>
          </p:cNvPr>
          <p:cNvSpPr/>
          <p:nvPr/>
        </p:nvSpPr>
        <p:spPr>
          <a:xfrm>
            <a:off x="2482611" y="2011459"/>
            <a:ext cx="2324100" cy="342900"/>
          </a:xfrm>
          <a:prstGeom prst="borderCallout1">
            <a:avLst>
              <a:gd name="adj1" fmla="val 3321"/>
              <a:gd name="adj2" fmla="val 99560"/>
              <a:gd name="adj3" fmla="val -103114"/>
              <a:gd name="adj4" fmla="val 136114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고객 마이페이지로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05545D00-F0C9-6C67-A8F6-26EF9C80980D}"/>
              </a:ext>
            </a:extLst>
          </p:cNvPr>
          <p:cNvSpPr/>
          <p:nvPr/>
        </p:nvSpPr>
        <p:spPr>
          <a:xfrm>
            <a:off x="4938873" y="2011459"/>
            <a:ext cx="2324100" cy="342900"/>
          </a:xfrm>
          <a:prstGeom prst="borderCallout1">
            <a:avLst>
              <a:gd name="adj1" fmla="val 3321"/>
              <a:gd name="adj2" fmla="val 49030"/>
              <a:gd name="adj3" fmla="val -108343"/>
              <a:gd name="adj4" fmla="val 57425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예약내역 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8320EF51-9110-72DB-8FEA-26B3CD86CB72}"/>
              </a:ext>
            </a:extLst>
          </p:cNvPr>
          <p:cNvSpPr/>
          <p:nvPr/>
        </p:nvSpPr>
        <p:spPr>
          <a:xfrm>
            <a:off x="7565774" y="6211317"/>
            <a:ext cx="2116108" cy="342900"/>
          </a:xfrm>
          <a:prstGeom prst="borderCallout1">
            <a:avLst>
              <a:gd name="adj1" fmla="val 3321"/>
              <a:gd name="adj2" fmla="val 93361"/>
              <a:gd name="adj3" fmla="val -210304"/>
              <a:gd name="adj4" fmla="val 99790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세션 만료 후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메인화면으로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6EFE5D-759D-3BB5-D011-D447CD065E24}"/>
              </a:ext>
            </a:extLst>
          </p:cNvPr>
          <p:cNvSpPr/>
          <p:nvPr/>
        </p:nvSpPr>
        <p:spPr>
          <a:xfrm>
            <a:off x="8757959" y="1436035"/>
            <a:ext cx="646017" cy="322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57A3136-3084-C7D1-8574-3CCE1CF466A6}"/>
              </a:ext>
            </a:extLst>
          </p:cNvPr>
          <p:cNvSpPr/>
          <p:nvPr/>
        </p:nvSpPr>
        <p:spPr>
          <a:xfrm>
            <a:off x="8757959" y="3335781"/>
            <a:ext cx="646017" cy="322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6D4E9C-AE1E-770A-3040-302A8E49AD00}"/>
              </a:ext>
            </a:extLst>
          </p:cNvPr>
          <p:cNvSpPr/>
          <p:nvPr/>
        </p:nvSpPr>
        <p:spPr>
          <a:xfrm>
            <a:off x="8766923" y="5372847"/>
            <a:ext cx="646017" cy="322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7821A237-9E7C-CA21-6FC6-9B9E0C0404D1}"/>
              </a:ext>
            </a:extLst>
          </p:cNvPr>
          <p:cNvSpPr/>
          <p:nvPr/>
        </p:nvSpPr>
        <p:spPr>
          <a:xfrm>
            <a:off x="9528688" y="1557071"/>
            <a:ext cx="306388" cy="3965187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설명선: 선 35">
            <a:extLst>
              <a:ext uri="{FF2B5EF4-FFF2-40B4-BE49-F238E27FC236}">
                <a16:creationId xmlns:a16="http://schemas.microsoft.com/office/drawing/2014/main" id="{4DEBB563-D06E-AF29-4697-3A51CE91E881}"/>
              </a:ext>
            </a:extLst>
          </p:cNvPr>
          <p:cNvSpPr/>
          <p:nvPr/>
        </p:nvSpPr>
        <p:spPr>
          <a:xfrm>
            <a:off x="2213670" y="3875716"/>
            <a:ext cx="2324100" cy="342900"/>
          </a:xfrm>
          <a:prstGeom prst="borderCallout1">
            <a:avLst>
              <a:gd name="adj1" fmla="val 3321"/>
              <a:gd name="adj2" fmla="val 99560"/>
              <a:gd name="adj3" fmla="val -103114"/>
              <a:gd name="adj4" fmla="val 136114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회원목록 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설명선: 선 36">
            <a:extLst>
              <a:ext uri="{FF2B5EF4-FFF2-40B4-BE49-F238E27FC236}">
                <a16:creationId xmlns:a16="http://schemas.microsoft.com/office/drawing/2014/main" id="{7B5B7063-B033-7AF0-4BE7-4B3EA8AE54D1}"/>
              </a:ext>
            </a:extLst>
          </p:cNvPr>
          <p:cNvSpPr/>
          <p:nvPr/>
        </p:nvSpPr>
        <p:spPr>
          <a:xfrm>
            <a:off x="3235646" y="5953460"/>
            <a:ext cx="2324100" cy="342900"/>
          </a:xfrm>
          <a:prstGeom prst="borderCallout1">
            <a:avLst>
              <a:gd name="adj1" fmla="val 3321"/>
              <a:gd name="adj2" fmla="val 99560"/>
              <a:gd name="adj3" fmla="val -103114"/>
              <a:gd name="adj4" fmla="val 136114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디자이너 마이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8" name="설명선: 선 37">
            <a:extLst>
              <a:ext uri="{FF2B5EF4-FFF2-40B4-BE49-F238E27FC236}">
                <a16:creationId xmlns:a16="http://schemas.microsoft.com/office/drawing/2014/main" id="{9541ED73-6FC7-8CC9-9D26-28ABEEA11137}"/>
              </a:ext>
            </a:extLst>
          </p:cNvPr>
          <p:cNvSpPr/>
          <p:nvPr/>
        </p:nvSpPr>
        <p:spPr>
          <a:xfrm>
            <a:off x="4990651" y="3880334"/>
            <a:ext cx="2324100" cy="342900"/>
          </a:xfrm>
          <a:prstGeom prst="borderCallout1">
            <a:avLst>
              <a:gd name="adj1" fmla="val 3321"/>
              <a:gd name="adj2" fmla="val 49030"/>
              <a:gd name="adj3" fmla="val -100500"/>
              <a:gd name="adj4" fmla="val 54339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디자이너목록 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41704-F322-2256-A257-220F882DBBF8}"/>
              </a:ext>
            </a:extLst>
          </p:cNvPr>
          <p:cNvSpPr txBox="1"/>
          <p:nvPr/>
        </p:nvSpPr>
        <p:spPr>
          <a:xfrm>
            <a:off x="224118" y="6552329"/>
            <a:ext cx="3555134" cy="274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사용자정보에 따라 메뉴 구성이 바뀜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384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아이디 찾기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아이디</a:t>
            </a:r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66DC5-5917-9A94-FB0D-1AD260EA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0" y="1138520"/>
            <a:ext cx="9563367" cy="5333998"/>
          </a:xfrm>
          <a:prstGeom prst="rect">
            <a:avLst/>
          </a:prstGeom>
        </p:spPr>
      </p:pic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2280B78E-7A92-3437-7DF1-AEFCCA0381E4}"/>
              </a:ext>
            </a:extLst>
          </p:cNvPr>
          <p:cNvSpPr/>
          <p:nvPr/>
        </p:nvSpPr>
        <p:spPr>
          <a:xfrm>
            <a:off x="7511811" y="3634069"/>
            <a:ext cx="2324100" cy="342900"/>
          </a:xfrm>
          <a:prstGeom prst="borderCallout1">
            <a:avLst>
              <a:gd name="adj1" fmla="val 100053"/>
              <a:gd name="adj2" fmla="val 428"/>
              <a:gd name="adj3" fmla="val 231526"/>
              <a:gd name="adj4" fmla="val -1316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성공시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메일로 아이디 전송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D4289681-CA2B-310F-26A3-33C9470C7EEC}"/>
              </a:ext>
            </a:extLst>
          </p:cNvPr>
          <p:cNvSpPr/>
          <p:nvPr/>
        </p:nvSpPr>
        <p:spPr>
          <a:xfrm>
            <a:off x="7518983" y="4378140"/>
            <a:ext cx="2324100" cy="342900"/>
          </a:xfrm>
          <a:prstGeom prst="borderCallout1">
            <a:avLst>
              <a:gd name="adj1" fmla="val 102668"/>
              <a:gd name="adj2" fmla="val 428"/>
              <a:gd name="adj3" fmla="val 231526"/>
              <a:gd name="adj4" fmla="val -1316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비밀번호 찾기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5B140799-EA65-D235-5CD9-CD0B86EF2D57}"/>
              </a:ext>
            </a:extLst>
          </p:cNvPr>
          <p:cNvSpPr/>
          <p:nvPr/>
        </p:nvSpPr>
        <p:spPr>
          <a:xfrm>
            <a:off x="7518983" y="5099801"/>
            <a:ext cx="2324100" cy="342900"/>
          </a:xfrm>
          <a:prstGeom prst="borderCallout1">
            <a:avLst>
              <a:gd name="adj1" fmla="val 102668"/>
              <a:gd name="adj2" fmla="val 428"/>
              <a:gd name="adj3" fmla="val 231526"/>
              <a:gd name="adj4" fmla="val -1316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로그인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1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 찾기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아이디</a:t>
            </a:r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37D8D-11B8-DEDE-D2C6-8CCFF6441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32" y="1138520"/>
            <a:ext cx="9605563" cy="5360892"/>
          </a:xfrm>
          <a:prstGeom prst="rect">
            <a:avLst/>
          </a:prstGeom>
        </p:spPr>
      </p:pic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CBD70E3F-877E-CC7C-A29E-4A83C5392374}"/>
              </a:ext>
            </a:extLst>
          </p:cNvPr>
          <p:cNvSpPr/>
          <p:nvPr/>
        </p:nvSpPr>
        <p:spPr>
          <a:xfrm>
            <a:off x="7511811" y="3634069"/>
            <a:ext cx="2324100" cy="342900"/>
          </a:xfrm>
          <a:prstGeom prst="borderCallout1">
            <a:avLst>
              <a:gd name="adj1" fmla="val 100053"/>
              <a:gd name="adj2" fmla="val 428"/>
              <a:gd name="adj3" fmla="val 231526"/>
              <a:gd name="adj4" fmla="val -1316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성공시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메일로 비밀번호 전송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ACD1B02F-88CE-925D-017D-242BB2EEFF5F}"/>
              </a:ext>
            </a:extLst>
          </p:cNvPr>
          <p:cNvSpPr/>
          <p:nvPr/>
        </p:nvSpPr>
        <p:spPr>
          <a:xfrm>
            <a:off x="7518983" y="4378140"/>
            <a:ext cx="2324100" cy="342900"/>
          </a:xfrm>
          <a:prstGeom prst="borderCallout1">
            <a:avLst>
              <a:gd name="adj1" fmla="val 102668"/>
              <a:gd name="adj2" fmla="val 428"/>
              <a:gd name="adj3" fmla="val 231526"/>
              <a:gd name="adj4" fmla="val -1316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아이디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찾기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ADDB59DA-B55E-BBD5-F01F-85C66FF7A159}"/>
              </a:ext>
            </a:extLst>
          </p:cNvPr>
          <p:cNvSpPr/>
          <p:nvPr/>
        </p:nvSpPr>
        <p:spPr>
          <a:xfrm>
            <a:off x="7518983" y="5099801"/>
            <a:ext cx="2324100" cy="342900"/>
          </a:xfrm>
          <a:prstGeom prst="borderCallout1">
            <a:avLst>
              <a:gd name="adj1" fmla="val 102668"/>
              <a:gd name="adj2" fmla="val 428"/>
              <a:gd name="adj3" fmla="val 231526"/>
              <a:gd name="adj4" fmla="val -1316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로그인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33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A2B79-30B4-A6A2-96E3-C56402F7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1" y="1210889"/>
            <a:ext cx="9639300" cy="45815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6D2C95-C86C-D206-35B4-5F36946F1D15}"/>
              </a:ext>
            </a:extLst>
          </p:cNvPr>
          <p:cNvSpPr/>
          <p:nvPr/>
        </p:nvSpPr>
        <p:spPr>
          <a:xfrm>
            <a:off x="295834" y="2277040"/>
            <a:ext cx="1371600" cy="763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설명선: 선 25">
            <a:extLst>
              <a:ext uri="{FF2B5EF4-FFF2-40B4-BE49-F238E27FC236}">
                <a16:creationId xmlns:a16="http://schemas.microsoft.com/office/drawing/2014/main" id="{6A3F4911-7A06-D022-29CC-97573CE12EC6}"/>
              </a:ext>
            </a:extLst>
          </p:cNvPr>
          <p:cNvSpPr/>
          <p:nvPr/>
        </p:nvSpPr>
        <p:spPr>
          <a:xfrm>
            <a:off x="2216365" y="1138520"/>
            <a:ext cx="2324100" cy="342900"/>
          </a:xfrm>
          <a:prstGeom prst="borderCallout1">
            <a:avLst>
              <a:gd name="adj1" fmla="val 94825"/>
              <a:gd name="adj2" fmla="val 42"/>
              <a:gd name="adj3" fmla="val 330873"/>
              <a:gd name="adj4" fmla="val -24349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로그인한 사용자 정보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C6456455-8B7A-A1DE-E7EB-A749052CEA4C}"/>
              </a:ext>
            </a:extLst>
          </p:cNvPr>
          <p:cNvSpPr/>
          <p:nvPr/>
        </p:nvSpPr>
        <p:spPr>
          <a:xfrm>
            <a:off x="375905" y="4520735"/>
            <a:ext cx="2324100" cy="342900"/>
          </a:xfrm>
          <a:prstGeom prst="borderCallout1">
            <a:avLst>
              <a:gd name="adj1" fmla="val -1907"/>
              <a:gd name="adj2" fmla="val 428"/>
              <a:gd name="adj3" fmla="val -299193"/>
              <a:gd name="adj4" fmla="val 13838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회원정보 수정 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74B6A6C5-5EE5-F110-CB28-82E92D0258CF}"/>
              </a:ext>
            </a:extLst>
          </p:cNvPr>
          <p:cNvSpPr/>
          <p:nvPr/>
        </p:nvSpPr>
        <p:spPr>
          <a:xfrm>
            <a:off x="1242574" y="3934857"/>
            <a:ext cx="1371600" cy="342900"/>
          </a:xfrm>
          <a:prstGeom prst="borderCallout1">
            <a:avLst>
              <a:gd name="adj1" fmla="val 3322"/>
              <a:gd name="adj2" fmla="val 50187"/>
              <a:gd name="adj3" fmla="val -137101"/>
              <a:gd name="adj4" fmla="val 18081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탈퇴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4E21D1-C3B8-D191-388D-3A004700AE2E}"/>
              </a:ext>
            </a:extLst>
          </p:cNvPr>
          <p:cNvSpPr/>
          <p:nvPr/>
        </p:nvSpPr>
        <p:spPr>
          <a:xfrm>
            <a:off x="3378414" y="1945343"/>
            <a:ext cx="5837303" cy="3701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1C298AA7-1835-7C41-0DBF-25A9E60B6D25}"/>
              </a:ext>
            </a:extLst>
          </p:cNvPr>
          <p:cNvSpPr/>
          <p:nvPr/>
        </p:nvSpPr>
        <p:spPr>
          <a:xfrm>
            <a:off x="5135015" y="6112236"/>
            <a:ext cx="1857456" cy="342900"/>
          </a:xfrm>
          <a:prstGeom prst="borderCallout1">
            <a:avLst>
              <a:gd name="adj1" fmla="val 707"/>
              <a:gd name="adj2" fmla="val 428"/>
              <a:gd name="adj3" fmla="val -129257"/>
              <a:gd name="adj4" fmla="val -9370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예약관련 정보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1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 수정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41F078-8085-E0B8-07AA-8C03B4A40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98" y="1613649"/>
            <a:ext cx="6661352" cy="3027301"/>
          </a:xfrm>
          <a:prstGeom prst="rect">
            <a:avLst/>
          </a:prstGeom>
        </p:spPr>
      </p:pic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CBD70E3F-877E-CC7C-A29E-4A83C5392374}"/>
              </a:ext>
            </a:extLst>
          </p:cNvPr>
          <p:cNvSpPr/>
          <p:nvPr/>
        </p:nvSpPr>
        <p:spPr>
          <a:xfrm>
            <a:off x="1857497" y="4862235"/>
            <a:ext cx="2324099" cy="342900"/>
          </a:xfrm>
          <a:prstGeom prst="borderCallout1">
            <a:avLst>
              <a:gd name="adj1" fmla="val 3321"/>
              <a:gd name="adj2" fmla="val 98658"/>
              <a:gd name="adj3" fmla="val -97886"/>
              <a:gd name="adj4" fmla="val 11324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수정 시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마이페이지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변경정보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ACD1B02F-88CE-925D-017D-242BB2EEFF5F}"/>
              </a:ext>
            </a:extLst>
          </p:cNvPr>
          <p:cNvSpPr/>
          <p:nvPr/>
        </p:nvSpPr>
        <p:spPr>
          <a:xfrm>
            <a:off x="5724406" y="4862235"/>
            <a:ext cx="2324100" cy="342900"/>
          </a:xfrm>
          <a:prstGeom prst="borderCallout1">
            <a:avLst>
              <a:gd name="adj1" fmla="val -4521"/>
              <a:gd name="adj2" fmla="val -343"/>
              <a:gd name="adj3" fmla="val -100500"/>
              <a:gd name="adj4" fmla="val -1586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마이페이지로 이동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뒤로가기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E38861-0295-7A8F-C333-2DFCF30D51E2}"/>
              </a:ext>
            </a:extLst>
          </p:cNvPr>
          <p:cNvSpPr/>
          <p:nvPr/>
        </p:nvSpPr>
        <p:spPr>
          <a:xfrm>
            <a:off x="3818406" y="3897409"/>
            <a:ext cx="1775570" cy="271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9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회원 탈퇴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로그인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CBD70E3F-877E-CC7C-A29E-4A83C5392374}"/>
              </a:ext>
            </a:extLst>
          </p:cNvPr>
          <p:cNvSpPr/>
          <p:nvPr/>
        </p:nvSpPr>
        <p:spPr>
          <a:xfrm>
            <a:off x="5744753" y="4348720"/>
            <a:ext cx="3515788" cy="342900"/>
          </a:xfrm>
          <a:prstGeom prst="borderCallout1">
            <a:avLst>
              <a:gd name="adj1" fmla="val -4522"/>
              <a:gd name="adj2" fmla="val 434"/>
              <a:gd name="adj3" fmla="val -124029"/>
              <a:gd name="adj4" fmla="val 535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동의 여부 및 비밀번호 확인 후 탈퇴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4724A2-AF1D-F402-9D5F-8C5353F7E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9" t="28835" r="19166" b="31114"/>
          <a:stretch/>
        </p:blipFill>
        <p:spPr bwMode="auto">
          <a:xfrm>
            <a:off x="1124384" y="1497947"/>
            <a:ext cx="7648979" cy="2419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4BC81-43C9-8A7E-10D0-6834726DBFED}"/>
              </a:ext>
            </a:extLst>
          </p:cNvPr>
          <p:cNvSpPr/>
          <p:nvPr/>
        </p:nvSpPr>
        <p:spPr>
          <a:xfrm>
            <a:off x="3563009" y="3277460"/>
            <a:ext cx="202168" cy="151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3D4402-7C1F-CF19-A454-728406E961CE}"/>
              </a:ext>
            </a:extLst>
          </p:cNvPr>
          <p:cNvSpPr/>
          <p:nvPr/>
        </p:nvSpPr>
        <p:spPr>
          <a:xfrm>
            <a:off x="5593418" y="3538820"/>
            <a:ext cx="511547" cy="28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예약 신청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로그인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3CF969-AA9E-BD43-A641-9C05A06D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909" y="1044389"/>
            <a:ext cx="4219930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5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4D95B05-576D-11BF-80DE-BA1499A4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56" y="1210889"/>
            <a:ext cx="9103903" cy="53335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리뷰 페이지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 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X)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9C50EA-631F-0CE7-C051-759224620AFA}"/>
              </a:ext>
            </a:extLst>
          </p:cNvPr>
          <p:cNvSpPr/>
          <p:nvPr/>
        </p:nvSpPr>
        <p:spPr>
          <a:xfrm>
            <a:off x="3682787" y="2218264"/>
            <a:ext cx="436728" cy="296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975C08-C60B-F5BC-DD8C-96BA59565494}"/>
              </a:ext>
            </a:extLst>
          </p:cNvPr>
          <p:cNvSpPr/>
          <p:nvPr/>
        </p:nvSpPr>
        <p:spPr>
          <a:xfrm>
            <a:off x="5035107" y="1357537"/>
            <a:ext cx="649256" cy="256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B99594D3-4D97-5288-C062-917481F74E34}"/>
              </a:ext>
            </a:extLst>
          </p:cNvPr>
          <p:cNvSpPr/>
          <p:nvPr/>
        </p:nvSpPr>
        <p:spPr>
          <a:xfrm>
            <a:off x="3563008" y="2810562"/>
            <a:ext cx="1847978" cy="366271"/>
          </a:xfrm>
          <a:prstGeom prst="borderCallout1">
            <a:avLst>
              <a:gd name="adj1" fmla="val 815"/>
              <a:gd name="adj2" fmla="val -670"/>
              <a:gd name="adj3" fmla="val -82645"/>
              <a:gd name="adj4" fmla="val 666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로그인하지 않아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등록버튼 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13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CD17EF55-3629-1101-71EE-993431F5A208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3FE8D82-879B-C992-01AC-14389926B107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15F4C3-AB11-8A1E-52F8-2071DA478966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58D493A-36C3-1E18-2355-E0108455B160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02409C1-4F32-B8CA-CEB2-1CD35A2CB462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17B914-A205-1E1C-3E10-D0142D9352F6}"/>
              </a:ext>
            </a:extLst>
          </p:cNvPr>
          <p:cNvSpPr/>
          <p:nvPr/>
        </p:nvSpPr>
        <p:spPr>
          <a:xfrm>
            <a:off x="69509" y="35790"/>
            <a:ext cx="7228489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※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F9A6D8-9942-EEAB-51B9-ED616EE2175C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ACC61B-5DA8-5B1B-985D-F42C587FAFC6}"/>
              </a:ext>
            </a:extLst>
          </p:cNvPr>
          <p:cNvSpPr/>
          <p:nvPr/>
        </p:nvSpPr>
        <p:spPr>
          <a:xfrm>
            <a:off x="5382152" y="1715019"/>
            <a:ext cx="4169977" cy="3012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accent5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4A1384-9532-AD5A-D409-884B9234CDE0}"/>
              </a:ext>
            </a:extLst>
          </p:cNvPr>
          <p:cNvSpPr/>
          <p:nvPr/>
        </p:nvSpPr>
        <p:spPr>
          <a:xfrm>
            <a:off x="5374690" y="1530671"/>
            <a:ext cx="2722900" cy="4618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프로젝트 주제 및 기간</a:t>
            </a:r>
            <a:endParaRPr lang="en-US" altLang="ko-KR" b="1" dirty="0">
              <a:solidFill>
                <a:srgbClr val="034EA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UI </a:t>
            </a:r>
            <a:r>
              <a:rPr lang="ko-KR" altLang="en-US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877626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리뷰 페이지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로그인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EAFD903-8177-9564-1EB1-DB0B24A2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0" y="1210889"/>
            <a:ext cx="8849444" cy="51978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DF4B73A-F398-AC30-8EF3-784906B8A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8" t="34" r="2409"/>
          <a:stretch/>
        </p:blipFill>
        <p:spPr>
          <a:xfrm>
            <a:off x="5703917" y="1890820"/>
            <a:ext cx="3543778" cy="49295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9C50EA-631F-0CE7-C051-759224620AFA}"/>
              </a:ext>
            </a:extLst>
          </p:cNvPr>
          <p:cNvSpPr/>
          <p:nvPr/>
        </p:nvSpPr>
        <p:spPr>
          <a:xfrm>
            <a:off x="3795908" y="2182909"/>
            <a:ext cx="436728" cy="296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267FADAD-3273-93C7-D8E1-F6781F0E89CC}"/>
              </a:ext>
            </a:extLst>
          </p:cNvPr>
          <p:cNvSpPr/>
          <p:nvPr/>
        </p:nvSpPr>
        <p:spPr>
          <a:xfrm>
            <a:off x="3668196" y="2760370"/>
            <a:ext cx="1470605" cy="342900"/>
          </a:xfrm>
          <a:prstGeom prst="borderCallout1">
            <a:avLst>
              <a:gd name="adj1" fmla="val 815"/>
              <a:gd name="adj2" fmla="val -670"/>
              <a:gd name="adj3" fmla="val -80474"/>
              <a:gd name="adj4" fmla="val 10997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리뷰등록 </a:t>
            </a:r>
            <a:r>
              <a:rPr lang="ko-KR" altLang="en-US" sz="10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모달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show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435394C-033E-EAE0-6A63-98817EB0C642}"/>
              </a:ext>
            </a:extLst>
          </p:cNvPr>
          <p:cNvCxnSpPr>
            <a:cxnSpLocks/>
            <a:stCxn id="28" idx="0"/>
          </p:cNvCxnSpPr>
          <p:nvPr/>
        </p:nvCxnSpPr>
        <p:spPr>
          <a:xfrm>
            <a:off x="5138801" y="2931820"/>
            <a:ext cx="565116" cy="0"/>
          </a:xfrm>
          <a:prstGeom prst="straightConnector1">
            <a:avLst/>
          </a:prstGeom>
          <a:ln w="19050">
            <a:solidFill>
              <a:srgbClr val="034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DA32B2-8564-EC99-9C30-7CCE399BEF0B}"/>
              </a:ext>
            </a:extLst>
          </p:cNvPr>
          <p:cNvSpPr/>
          <p:nvPr/>
        </p:nvSpPr>
        <p:spPr>
          <a:xfrm>
            <a:off x="5138802" y="1357537"/>
            <a:ext cx="470146" cy="188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91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리뷰 페이지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로그인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505D0E-1AD1-7ABE-BD61-B2551FED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1" y="1237139"/>
            <a:ext cx="8712355" cy="54704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9F9B9D-0F83-0BF2-B76C-0E4045AD88FD}"/>
              </a:ext>
            </a:extLst>
          </p:cNvPr>
          <p:cNvSpPr/>
          <p:nvPr/>
        </p:nvSpPr>
        <p:spPr>
          <a:xfrm>
            <a:off x="832555" y="3471887"/>
            <a:ext cx="958537" cy="918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3472AA-921E-802B-A66A-4119FC6D223C}"/>
              </a:ext>
            </a:extLst>
          </p:cNvPr>
          <p:cNvSpPr/>
          <p:nvPr/>
        </p:nvSpPr>
        <p:spPr>
          <a:xfrm>
            <a:off x="1791092" y="3876816"/>
            <a:ext cx="593890" cy="299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설명선: 선 33">
            <a:extLst>
              <a:ext uri="{FF2B5EF4-FFF2-40B4-BE49-F238E27FC236}">
                <a16:creationId xmlns:a16="http://schemas.microsoft.com/office/drawing/2014/main" id="{B0846B8E-1F8C-426A-41CE-1DE9F6823195}"/>
              </a:ext>
            </a:extLst>
          </p:cNvPr>
          <p:cNvSpPr/>
          <p:nvPr/>
        </p:nvSpPr>
        <p:spPr>
          <a:xfrm>
            <a:off x="428690" y="1918159"/>
            <a:ext cx="1789924" cy="529500"/>
          </a:xfrm>
          <a:prstGeom prst="borderCallout1">
            <a:avLst>
              <a:gd name="adj1" fmla="val 100513"/>
              <a:gd name="adj2" fmla="val 49889"/>
              <a:gd name="adj3" fmla="val 285437"/>
              <a:gd name="adj4" fmla="val 74641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이미지 또는 텍스트 클릭 시</a:t>
            </a:r>
            <a:r>
              <a:rPr lang="en-US" altLang="ko-KR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9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리뷰 조회 가능</a:t>
            </a:r>
            <a:endParaRPr lang="ko-KR" sz="9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11D067D-71D0-9A42-889C-DB0FE50F7B73}"/>
              </a:ext>
            </a:extLst>
          </p:cNvPr>
          <p:cNvCxnSpPr>
            <a:cxnSpLocks/>
            <a:stCxn id="34" idx="0"/>
          </p:cNvCxnSpPr>
          <p:nvPr/>
        </p:nvCxnSpPr>
        <p:spPr>
          <a:xfrm>
            <a:off x="2218614" y="2182909"/>
            <a:ext cx="440446" cy="0"/>
          </a:xfrm>
          <a:prstGeom prst="straightConnector1">
            <a:avLst/>
          </a:prstGeom>
          <a:ln w="19050">
            <a:solidFill>
              <a:srgbClr val="034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설명선: 선 35">
            <a:extLst>
              <a:ext uri="{FF2B5EF4-FFF2-40B4-BE49-F238E27FC236}">
                <a16:creationId xmlns:a16="http://schemas.microsoft.com/office/drawing/2014/main" id="{6576D6A0-3806-6CA3-6F49-588CE0D159B8}"/>
              </a:ext>
            </a:extLst>
          </p:cNvPr>
          <p:cNvSpPr/>
          <p:nvPr/>
        </p:nvSpPr>
        <p:spPr>
          <a:xfrm>
            <a:off x="6953609" y="4757198"/>
            <a:ext cx="2513857" cy="529500"/>
          </a:xfrm>
          <a:prstGeom prst="borderCallout1">
            <a:avLst>
              <a:gd name="adj1" fmla="val 100513"/>
              <a:gd name="adj2" fmla="val 49889"/>
              <a:gd name="adj3" fmla="val 272975"/>
              <a:gd name="adj4" fmla="val -39357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로그인 아이디와 리뷰 작성 아이디 같을 때</a:t>
            </a:r>
            <a:r>
              <a:rPr lang="en-US" altLang="ko-KR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수정</a:t>
            </a:r>
            <a:r>
              <a:rPr lang="en-US" altLang="ko-KR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삭제 버튼 </a:t>
            </a:r>
            <a:r>
              <a:rPr lang="en-US" altLang="ko-KR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O</a:t>
            </a:r>
            <a:endParaRPr lang="ko-KR" sz="9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81C88C-16D4-10E1-6230-DB32CB01A28B}"/>
              </a:ext>
            </a:extLst>
          </p:cNvPr>
          <p:cNvSpPr/>
          <p:nvPr/>
        </p:nvSpPr>
        <p:spPr>
          <a:xfrm>
            <a:off x="4899899" y="6201890"/>
            <a:ext cx="1088061" cy="293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3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고객 목록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0BC8E-6C59-E59A-FC58-ADA43266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45" y="1451181"/>
            <a:ext cx="9421550" cy="45406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090B0-203C-C781-7868-0B8935D8AC88}"/>
              </a:ext>
            </a:extLst>
          </p:cNvPr>
          <p:cNvSpPr/>
          <p:nvPr/>
        </p:nvSpPr>
        <p:spPr>
          <a:xfrm>
            <a:off x="384740" y="2126322"/>
            <a:ext cx="3613519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38B0B811-94FA-F93D-3A10-78F6B728BC43}"/>
              </a:ext>
            </a:extLst>
          </p:cNvPr>
          <p:cNvSpPr/>
          <p:nvPr/>
        </p:nvSpPr>
        <p:spPr>
          <a:xfrm>
            <a:off x="2915332" y="1364880"/>
            <a:ext cx="858809" cy="342900"/>
          </a:xfrm>
          <a:prstGeom prst="borderCallout1">
            <a:avLst>
              <a:gd name="adj1" fmla="val 105282"/>
              <a:gd name="adj2" fmla="val -88"/>
              <a:gd name="adj3" fmla="val 213225"/>
              <a:gd name="adj4" fmla="val -51077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회원 검색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설명선: 선 25">
            <a:extLst>
              <a:ext uri="{FF2B5EF4-FFF2-40B4-BE49-F238E27FC236}">
                <a16:creationId xmlns:a16="http://schemas.microsoft.com/office/drawing/2014/main" id="{356442EF-41A2-1FF7-8380-11059D5CF31C}"/>
              </a:ext>
            </a:extLst>
          </p:cNvPr>
          <p:cNvSpPr/>
          <p:nvPr/>
        </p:nvSpPr>
        <p:spPr>
          <a:xfrm>
            <a:off x="5138579" y="1238826"/>
            <a:ext cx="1620809" cy="342900"/>
          </a:xfrm>
          <a:prstGeom prst="borderCallout1">
            <a:avLst>
              <a:gd name="adj1" fmla="val 105282"/>
              <a:gd name="adj2" fmla="val -88"/>
              <a:gd name="adj3" fmla="val 257670"/>
              <a:gd name="adj4" fmla="val -41409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회원가입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623EDA-BEBB-2906-D27E-CEECEEBF2647}"/>
              </a:ext>
            </a:extLst>
          </p:cNvPr>
          <p:cNvSpPr/>
          <p:nvPr/>
        </p:nvSpPr>
        <p:spPr>
          <a:xfrm>
            <a:off x="4100984" y="2126322"/>
            <a:ext cx="408264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2EB5DE-4D52-8C0D-CF23-5ED583ED298F}"/>
              </a:ext>
            </a:extLst>
          </p:cNvPr>
          <p:cNvSpPr/>
          <p:nvPr/>
        </p:nvSpPr>
        <p:spPr>
          <a:xfrm>
            <a:off x="384740" y="3253106"/>
            <a:ext cx="6222248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1F56E6E1-E94A-39CC-627E-A97199C09FBA}"/>
              </a:ext>
            </a:extLst>
          </p:cNvPr>
          <p:cNvSpPr/>
          <p:nvPr/>
        </p:nvSpPr>
        <p:spPr>
          <a:xfrm>
            <a:off x="887010" y="4743507"/>
            <a:ext cx="2100039" cy="420163"/>
          </a:xfrm>
          <a:prstGeom prst="borderCallout1">
            <a:avLst>
              <a:gd name="adj1" fmla="val 3321"/>
              <a:gd name="adj2" fmla="val 465"/>
              <a:gd name="adj3" fmla="val -273049"/>
              <a:gd name="adj4" fmla="val -22025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회원정보 조회 가능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703838-A0E2-224F-8B1F-4DEFA34AAA6C}"/>
              </a:ext>
            </a:extLst>
          </p:cNvPr>
          <p:cNvSpPr/>
          <p:nvPr/>
        </p:nvSpPr>
        <p:spPr>
          <a:xfrm>
            <a:off x="7916649" y="4152346"/>
            <a:ext cx="408264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AEC645EF-A261-EADB-911C-0D82BD306DAB}"/>
              </a:ext>
            </a:extLst>
          </p:cNvPr>
          <p:cNvSpPr/>
          <p:nvPr/>
        </p:nvSpPr>
        <p:spPr>
          <a:xfrm>
            <a:off x="5459506" y="5206797"/>
            <a:ext cx="2349901" cy="420163"/>
          </a:xfrm>
          <a:prstGeom prst="borderCallout1">
            <a:avLst>
              <a:gd name="adj1" fmla="val -946"/>
              <a:gd name="adj2" fmla="val 98648"/>
              <a:gd name="adj3" fmla="val -196239"/>
              <a:gd name="adj4" fmla="val 104651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회원정보수정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F6B7DE-82C6-2988-96D4-66047D2E46CE}"/>
              </a:ext>
            </a:extLst>
          </p:cNvPr>
          <p:cNvSpPr/>
          <p:nvPr/>
        </p:nvSpPr>
        <p:spPr>
          <a:xfrm>
            <a:off x="8436602" y="4145068"/>
            <a:ext cx="408264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설명선: 선 32">
            <a:extLst>
              <a:ext uri="{FF2B5EF4-FFF2-40B4-BE49-F238E27FC236}">
                <a16:creationId xmlns:a16="http://schemas.microsoft.com/office/drawing/2014/main" id="{DD9BC791-546F-A111-D379-0F1055C11680}"/>
              </a:ext>
            </a:extLst>
          </p:cNvPr>
          <p:cNvSpPr/>
          <p:nvPr/>
        </p:nvSpPr>
        <p:spPr>
          <a:xfrm>
            <a:off x="7377953" y="5819227"/>
            <a:ext cx="1262781" cy="384974"/>
          </a:xfrm>
          <a:prstGeom prst="borderCallout1">
            <a:avLst>
              <a:gd name="adj1" fmla="val -946"/>
              <a:gd name="adj2" fmla="val 98648"/>
              <a:gd name="adj3" fmla="val -360345"/>
              <a:gd name="adj4" fmla="val 98875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회원삭제 가능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69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회원 정보조회 및 수정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DDF87-8FAC-2532-9641-44739221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56" y="1707780"/>
            <a:ext cx="6717636" cy="2910311"/>
          </a:xfrm>
          <a:prstGeom prst="rect">
            <a:avLst/>
          </a:prstGeom>
        </p:spPr>
      </p:pic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6B65154F-CD6B-C066-6CF8-B12E5165F0DA}"/>
              </a:ext>
            </a:extLst>
          </p:cNvPr>
          <p:cNvSpPr/>
          <p:nvPr/>
        </p:nvSpPr>
        <p:spPr>
          <a:xfrm>
            <a:off x="1857497" y="4862235"/>
            <a:ext cx="2324099" cy="342900"/>
          </a:xfrm>
          <a:prstGeom prst="borderCallout1">
            <a:avLst>
              <a:gd name="adj1" fmla="val 3321"/>
              <a:gd name="adj2" fmla="val 98658"/>
              <a:gd name="adj3" fmla="val -97886"/>
              <a:gd name="adj4" fmla="val 11324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수정 시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고객목록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변경정보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5E7966F9-49D7-ED07-0F43-15CDC6305DCF}"/>
              </a:ext>
            </a:extLst>
          </p:cNvPr>
          <p:cNvSpPr/>
          <p:nvPr/>
        </p:nvSpPr>
        <p:spPr>
          <a:xfrm>
            <a:off x="5724406" y="4862235"/>
            <a:ext cx="2324100" cy="342900"/>
          </a:xfrm>
          <a:prstGeom prst="borderCallout1">
            <a:avLst>
              <a:gd name="adj1" fmla="val -4521"/>
              <a:gd name="adj2" fmla="val -343"/>
              <a:gd name="adj3" fmla="val -100500"/>
              <a:gd name="adj4" fmla="val -1586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고객목록으로 이동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뒤로가기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863E3E-A455-9DB0-A6FB-B2344C966E32}"/>
              </a:ext>
            </a:extLst>
          </p:cNvPr>
          <p:cNvSpPr/>
          <p:nvPr/>
        </p:nvSpPr>
        <p:spPr>
          <a:xfrm>
            <a:off x="3818406" y="3897409"/>
            <a:ext cx="1775570" cy="271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8541C9-FC90-3BBD-48B4-BBDA8E51A082}"/>
              </a:ext>
            </a:extLst>
          </p:cNvPr>
          <p:cNvSpPr/>
          <p:nvPr/>
        </p:nvSpPr>
        <p:spPr>
          <a:xfrm>
            <a:off x="3818406" y="3027345"/>
            <a:ext cx="1775570" cy="271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설명선: 선 23">
            <a:extLst>
              <a:ext uri="{FF2B5EF4-FFF2-40B4-BE49-F238E27FC236}">
                <a16:creationId xmlns:a16="http://schemas.microsoft.com/office/drawing/2014/main" id="{4D786765-5E5D-84B7-B2F9-7A44B194BE9E}"/>
              </a:ext>
            </a:extLst>
          </p:cNvPr>
          <p:cNvSpPr/>
          <p:nvPr/>
        </p:nvSpPr>
        <p:spPr>
          <a:xfrm>
            <a:off x="6316077" y="3442450"/>
            <a:ext cx="2324100" cy="342900"/>
          </a:xfrm>
          <a:prstGeom prst="borderCallout1">
            <a:avLst>
              <a:gd name="adj1" fmla="val -4521"/>
              <a:gd name="adj2" fmla="val -343"/>
              <a:gd name="adj3" fmla="val -40369"/>
              <a:gd name="adj4" fmla="val -30521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고객과 수정가능 정보가 다름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4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디자이너 목록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A35F23-AC3F-8440-3C3D-830F91E9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9" y="1347912"/>
            <a:ext cx="9529482" cy="433339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FA7085-70D7-EDE6-4F18-95446D9C2E13}"/>
              </a:ext>
            </a:extLst>
          </p:cNvPr>
          <p:cNvSpPr/>
          <p:nvPr/>
        </p:nvSpPr>
        <p:spPr>
          <a:xfrm>
            <a:off x="330950" y="2063567"/>
            <a:ext cx="3613519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DE166835-9812-A035-044B-460975AD3366}"/>
              </a:ext>
            </a:extLst>
          </p:cNvPr>
          <p:cNvSpPr/>
          <p:nvPr/>
        </p:nvSpPr>
        <p:spPr>
          <a:xfrm>
            <a:off x="2915332" y="1364880"/>
            <a:ext cx="1118786" cy="342900"/>
          </a:xfrm>
          <a:prstGeom prst="borderCallout1">
            <a:avLst>
              <a:gd name="adj1" fmla="val 105282"/>
              <a:gd name="adj2" fmla="val -88"/>
              <a:gd name="adj3" fmla="val 197539"/>
              <a:gd name="adj4" fmla="val -4787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디자이너</a:t>
            </a:r>
            <a:r>
              <a:rPr lang="ko-KR" altLang="en-US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검색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9BA37F65-FF1F-B926-71D6-64D05B7CA311}"/>
              </a:ext>
            </a:extLst>
          </p:cNvPr>
          <p:cNvSpPr/>
          <p:nvPr/>
        </p:nvSpPr>
        <p:spPr>
          <a:xfrm>
            <a:off x="5109004" y="1176695"/>
            <a:ext cx="1620809" cy="342900"/>
          </a:xfrm>
          <a:prstGeom prst="borderCallout1">
            <a:avLst>
              <a:gd name="adj1" fmla="val 105282"/>
              <a:gd name="adj2" fmla="val -88"/>
              <a:gd name="adj3" fmla="val 257670"/>
              <a:gd name="adj4" fmla="val -41409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회원가입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52DB10-128D-BF4B-05D8-EF2330E47031}"/>
              </a:ext>
            </a:extLst>
          </p:cNvPr>
          <p:cNvSpPr/>
          <p:nvPr/>
        </p:nvSpPr>
        <p:spPr>
          <a:xfrm>
            <a:off x="4071409" y="2064191"/>
            <a:ext cx="408264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99C59B-DBCE-7B54-5623-6E98976425DE}"/>
              </a:ext>
            </a:extLst>
          </p:cNvPr>
          <p:cNvSpPr/>
          <p:nvPr/>
        </p:nvSpPr>
        <p:spPr>
          <a:xfrm>
            <a:off x="8553143" y="4530551"/>
            <a:ext cx="408264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75EC7624-2211-7B57-2895-672558878D2F}"/>
              </a:ext>
            </a:extLst>
          </p:cNvPr>
          <p:cNvSpPr/>
          <p:nvPr/>
        </p:nvSpPr>
        <p:spPr>
          <a:xfrm>
            <a:off x="8471647" y="5510088"/>
            <a:ext cx="1262781" cy="384974"/>
          </a:xfrm>
          <a:prstGeom prst="borderCallout1">
            <a:avLst>
              <a:gd name="adj1" fmla="val -946"/>
              <a:gd name="adj2" fmla="val 98648"/>
              <a:gd name="adj3" fmla="val -192682"/>
              <a:gd name="adj4" fmla="val 3995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디자이너 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삭제 가능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DF6736-15B9-A9CB-79A6-596C05FCC81D}"/>
              </a:ext>
            </a:extLst>
          </p:cNvPr>
          <p:cNvSpPr/>
          <p:nvPr/>
        </p:nvSpPr>
        <p:spPr>
          <a:xfrm>
            <a:off x="7822555" y="4530551"/>
            <a:ext cx="649092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CA193E04-4D7E-59AF-15A7-176365083346}"/>
              </a:ext>
            </a:extLst>
          </p:cNvPr>
          <p:cNvSpPr/>
          <p:nvPr/>
        </p:nvSpPr>
        <p:spPr>
          <a:xfrm>
            <a:off x="5472654" y="5613281"/>
            <a:ext cx="2559722" cy="598036"/>
          </a:xfrm>
          <a:prstGeom prst="borderCallout1">
            <a:avLst>
              <a:gd name="adj1" fmla="val 2052"/>
              <a:gd name="adj2" fmla="val 99699"/>
              <a:gd name="adj3" fmla="val -134779"/>
              <a:gd name="adj4" fmla="val 9204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디자이너 정보수정 화면으로 이동</a:t>
            </a:r>
            <a:endParaRPr lang="en-US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디자이너 정보 조회 및 수정 가능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63E0E6-00B4-AF62-C675-79B57DB48B45}"/>
              </a:ext>
            </a:extLst>
          </p:cNvPr>
          <p:cNvSpPr/>
          <p:nvPr/>
        </p:nvSpPr>
        <p:spPr>
          <a:xfrm>
            <a:off x="6049929" y="3624050"/>
            <a:ext cx="440517" cy="687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624E49BF-2CB4-F4A0-ADBD-CD9BF994D417}"/>
              </a:ext>
            </a:extLst>
          </p:cNvPr>
          <p:cNvSpPr/>
          <p:nvPr/>
        </p:nvSpPr>
        <p:spPr>
          <a:xfrm>
            <a:off x="188259" y="5084644"/>
            <a:ext cx="2559722" cy="598036"/>
          </a:xfrm>
          <a:prstGeom prst="borderCallout1">
            <a:avLst>
              <a:gd name="adj1" fmla="val 2052"/>
              <a:gd name="adj2" fmla="val 99699"/>
              <a:gd name="adj3" fmla="val -127284"/>
              <a:gd name="adj4" fmla="val 228980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자격승인 여부 확인</a:t>
            </a:r>
            <a:endParaRPr lang="en-US" alt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X 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 때 선택하면 자격승인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01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자격승인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F5448-EBED-CCC2-79A6-E8D5E421D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2" y="1210889"/>
            <a:ext cx="5691201" cy="25777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E90B06-071C-5FFA-E5D5-21A30FED4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65" y="3532095"/>
            <a:ext cx="5916381" cy="31754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0DB8E2-5121-74B4-DCA6-F8292FEA796B}"/>
              </a:ext>
            </a:extLst>
          </p:cNvPr>
          <p:cNvSpPr/>
          <p:nvPr/>
        </p:nvSpPr>
        <p:spPr>
          <a:xfrm>
            <a:off x="2913916" y="2514604"/>
            <a:ext cx="573355" cy="237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5DF7E3F1-6209-183E-BD16-532614C4C1EE}"/>
              </a:ext>
            </a:extLst>
          </p:cNvPr>
          <p:cNvSpPr/>
          <p:nvPr/>
        </p:nvSpPr>
        <p:spPr>
          <a:xfrm>
            <a:off x="5461801" y="2028592"/>
            <a:ext cx="3081564" cy="342900"/>
          </a:xfrm>
          <a:prstGeom prst="borderCallout1">
            <a:avLst>
              <a:gd name="adj1" fmla="val 97439"/>
              <a:gd name="adj2" fmla="val -88"/>
              <a:gd name="adj3" fmla="val 200154"/>
              <a:gd name="adj4" fmla="val -63775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큐넷으로 이동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자격정보 입력하여 일치하는지 확인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500F30-5C16-DCA3-6E9A-B545F810EF23}"/>
              </a:ext>
            </a:extLst>
          </p:cNvPr>
          <p:cNvSpPr/>
          <p:nvPr/>
        </p:nvSpPr>
        <p:spPr>
          <a:xfrm>
            <a:off x="2619237" y="3464860"/>
            <a:ext cx="424975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설명선: 선 23">
            <a:extLst>
              <a:ext uri="{FF2B5EF4-FFF2-40B4-BE49-F238E27FC236}">
                <a16:creationId xmlns:a16="http://schemas.microsoft.com/office/drawing/2014/main" id="{3B748D7A-4190-D9A6-63B8-8C3BA7FFE884}"/>
              </a:ext>
            </a:extLst>
          </p:cNvPr>
          <p:cNvSpPr/>
          <p:nvPr/>
        </p:nvSpPr>
        <p:spPr>
          <a:xfrm>
            <a:off x="735106" y="4634098"/>
            <a:ext cx="1747910" cy="475783"/>
          </a:xfrm>
          <a:prstGeom prst="borderCallout1">
            <a:avLst>
              <a:gd name="adj1" fmla="val 5936"/>
              <a:gd name="adj2" fmla="val 99272"/>
              <a:gd name="adj3" fmla="val -198207"/>
              <a:gd name="adj4" fmla="val 108067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승인 시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디자이너목록</a:t>
            </a:r>
            <a:endParaRPr lang="en-US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승인여부반영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r>
              <a:rPr lang="en-US" alt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74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디자이너 정보조회 및 수정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63070-06DE-6C1D-166B-A85FDF4B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" y="1128463"/>
            <a:ext cx="7066429" cy="57295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722B0-D961-B6A3-0ED6-1EB8AA17FDA0}"/>
              </a:ext>
            </a:extLst>
          </p:cNvPr>
          <p:cNvSpPr/>
          <p:nvPr/>
        </p:nvSpPr>
        <p:spPr>
          <a:xfrm>
            <a:off x="4167341" y="2079812"/>
            <a:ext cx="3031318" cy="1272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688923F2-CAA8-BE49-96AC-54FCA7BE82C3}"/>
              </a:ext>
            </a:extLst>
          </p:cNvPr>
          <p:cNvSpPr/>
          <p:nvPr/>
        </p:nvSpPr>
        <p:spPr>
          <a:xfrm>
            <a:off x="7871405" y="1281956"/>
            <a:ext cx="1595326" cy="491838"/>
          </a:xfrm>
          <a:prstGeom prst="borderCallout1">
            <a:avLst>
              <a:gd name="adj1" fmla="val 1961"/>
              <a:gd name="adj2" fmla="val -418"/>
              <a:gd name="adj3" fmla="val 172205"/>
              <a:gd name="adj4" fmla="val -42883"/>
            </a:avLst>
          </a:prstGeom>
          <a:ln>
            <a:solidFill>
              <a:srgbClr val="B8B8B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디자이너와 </a:t>
            </a:r>
            <a:endParaRPr lang="en-US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수정가능 정보가 다름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8B73F56A-D637-04C4-8555-33492B89A164}"/>
              </a:ext>
            </a:extLst>
          </p:cNvPr>
          <p:cNvSpPr/>
          <p:nvPr/>
        </p:nvSpPr>
        <p:spPr>
          <a:xfrm>
            <a:off x="6890889" y="4733368"/>
            <a:ext cx="1595326" cy="421338"/>
          </a:xfrm>
          <a:prstGeom prst="borderCallout1">
            <a:avLst>
              <a:gd name="adj1" fmla="val 1961"/>
              <a:gd name="adj2" fmla="val -418"/>
              <a:gd name="adj3" fmla="val -237015"/>
              <a:gd name="adj4" fmla="val -145155"/>
            </a:avLst>
          </a:prstGeom>
          <a:ln>
            <a:solidFill>
              <a:srgbClr val="B8B8B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수정시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디자이너 목록</a:t>
            </a:r>
            <a:endParaRPr lang="en-US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변경정보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377E17-EB6C-EACA-DCE0-74FC24031F45}"/>
              </a:ext>
            </a:extLst>
          </p:cNvPr>
          <p:cNvSpPr/>
          <p:nvPr/>
        </p:nvSpPr>
        <p:spPr>
          <a:xfrm>
            <a:off x="4167341" y="3473826"/>
            <a:ext cx="424975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56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CAF779-9DAE-900D-6ECE-46C4C99AD56A}"/>
              </a:ext>
            </a:extLst>
          </p:cNvPr>
          <p:cNvGrpSpPr/>
          <p:nvPr/>
        </p:nvGrpSpPr>
        <p:grpSpPr>
          <a:xfrm>
            <a:off x="70089" y="1138521"/>
            <a:ext cx="9762347" cy="5569066"/>
            <a:chOff x="70089" y="1138521"/>
            <a:chExt cx="9762347" cy="5569066"/>
          </a:xfrm>
        </p:grpSpPr>
        <p:pic>
          <p:nvPicPr>
            <p:cNvPr id="11" name="그림 26" descr="텍스트, 스크린샷, 실내이(가) 표시된 사진&#10;&#10;자동 생성된 설명">
              <a:extLst>
                <a:ext uri="{FF2B5EF4-FFF2-40B4-BE49-F238E27FC236}">
                  <a16:creationId xmlns:a16="http://schemas.microsoft.com/office/drawing/2014/main" id="{58D7F1B7-08A0-BCD1-4BE8-8EE9FE891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" t="13041" r="14196" b="1196"/>
            <a:stretch/>
          </p:blipFill>
          <p:spPr bwMode="auto">
            <a:xfrm>
              <a:off x="70089" y="1138521"/>
              <a:ext cx="9762347" cy="5569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B3C4E4-3AE8-EEFC-AD24-4F967F906E91}"/>
                </a:ext>
              </a:extLst>
            </p:cNvPr>
            <p:cNvSpPr/>
            <p:nvPr/>
          </p:nvSpPr>
          <p:spPr>
            <a:xfrm>
              <a:off x="73564" y="4515439"/>
              <a:ext cx="2650781" cy="2450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디자이너 마이페이지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 로그인</a:t>
            </a:r>
          </a:p>
        </p:txBody>
      </p:sp>
      <p:sp>
        <p:nvSpPr>
          <p:cNvPr id="14" name="설명선: 선 33">
            <a:extLst>
              <a:ext uri="{FF2B5EF4-FFF2-40B4-BE49-F238E27FC236}">
                <a16:creationId xmlns:a16="http://schemas.microsoft.com/office/drawing/2014/main" id="{B8CA2109-A3E7-A933-97CB-917CC743B49B}"/>
              </a:ext>
            </a:extLst>
          </p:cNvPr>
          <p:cNvSpPr>
            <a:spLocks/>
          </p:cNvSpPr>
          <p:nvPr/>
        </p:nvSpPr>
        <p:spPr bwMode="auto">
          <a:xfrm>
            <a:off x="40235" y="5815916"/>
            <a:ext cx="1812364" cy="413773"/>
          </a:xfrm>
          <a:prstGeom prst="borderCallout1">
            <a:avLst>
              <a:gd name="adj1" fmla="val 523"/>
              <a:gd name="adj2" fmla="val 61343"/>
              <a:gd name="adj3" fmla="val -43627"/>
              <a:gd name="adj4" fmla="val 70198"/>
            </a:avLst>
          </a:prstGeom>
          <a:solidFill>
            <a:srgbClr val="FFFFFF"/>
          </a:solidFill>
          <a:ln w="12700">
            <a:solidFill>
              <a:srgbClr val="034E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디자이너 사진 수정 페이지로 이동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(*)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설명선: 선 35">
            <a:extLst>
              <a:ext uri="{FF2B5EF4-FFF2-40B4-BE49-F238E27FC236}">
                <a16:creationId xmlns:a16="http://schemas.microsoft.com/office/drawing/2014/main" id="{A9BE117B-E245-8A2D-7F38-B765C3F9F8CA}"/>
              </a:ext>
            </a:extLst>
          </p:cNvPr>
          <p:cNvSpPr>
            <a:spLocks/>
          </p:cNvSpPr>
          <p:nvPr/>
        </p:nvSpPr>
        <p:spPr bwMode="auto">
          <a:xfrm>
            <a:off x="923828" y="6304905"/>
            <a:ext cx="1694432" cy="402682"/>
          </a:xfrm>
          <a:prstGeom prst="borderCallout1">
            <a:avLst>
              <a:gd name="adj1" fmla="val 1976"/>
              <a:gd name="adj2" fmla="val 65336"/>
              <a:gd name="adj3" fmla="val -160388"/>
              <a:gd name="adj4" fmla="val 69459"/>
            </a:avLst>
          </a:prstGeom>
          <a:solidFill>
            <a:srgbClr val="FFFFFF"/>
          </a:solidFill>
          <a:ln w="12700">
            <a:solidFill>
              <a:srgbClr val="034E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디자이너 정보 수정 페이지로 이동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설명선: 선 27">
            <a:extLst>
              <a:ext uri="{FF2B5EF4-FFF2-40B4-BE49-F238E27FC236}">
                <a16:creationId xmlns:a16="http://schemas.microsoft.com/office/drawing/2014/main" id="{66221519-020A-07F0-4185-10C7E01C45E4}"/>
              </a:ext>
            </a:extLst>
          </p:cNvPr>
          <p:cNvSpPr>
            <a:spLocks/>
          </p:cNvSpPr>
          <p:nvPr/>
        </p:nvSpPr>
        <p:spPr bwMode="auto">
          <a:xfrm>
            <a:off x="7402921" y="4600280"/>
            <a:ext cx="1382712" cy="345549"/>
          </a:xfrm>
          <a:prstGeom prst="borderCallout1">
            <a:avLst>
              <a:gd name="adj1" fmla="val 1313"/>
              <a:gd name="adj2" fmla="val 98986"/>
              <a:gd name="adj3" fmla="val 19177"/>
              <a:gd name="adj4" fmla="val 121981"/>
            </a:avLst>
          </a:prstGeom>
          <a:solidFill>
            <a:srgbClr val="FFFFFF"/>
          </a:solidFill>
          <a:ln w="12700">
            <a:solidFill>
              <a:srgbClr val="034E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예약 등록 페이지로 이동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설명선: 선 27">
            <a:extLst>
              <a:ext uri="{FF2B5EF4-FFF2-40B4-BE49-F238E27FC236}">
                <a16:creationId xmlns:a16="http://schemas.microsoft.com/office/drawing/2014/main" id="{28745659-CCF6-7350-9640-D32B116D6FC5}"/>
              </a:ext>
            </a:extLst>
          </p:cNvPr>
          <p:cNvSpPr>
            <a:spLocks/>
          </p:cNvSpPr>
          <p:nvPr/>
        </p:nvSpPr>
        <p:spPr bwMode="auto">
          <a:xfrm>
            <a:off x="7225293" y="6362039"/>
            <a:ext cx="1382712" cy="345548"/>
          </a:xfrm>
          <a:prstGeom prst="borderCallout1">
            <a:avLst>
              <a:gd name="adj1" fmla="val -4143"/>
              <a:gd name="adj2" fmla="val 98985"/>
              <a:gd name="adj3" fmla="val -54638"/>
              <a:gd name="adj4" fmla="val 119253"/>
            </a:avLst>
          </a:prstGeom>
          <a:solidFill>
            <a:srgbClr val="FFFFFF"/>
          </a:solidFill>
          <a:ln w="12700">
            <a:solidFill>
              <a:srgbClr val="70AD4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예약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삭제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E02C7-B8FE-73E4-779C-C41CE740DD7C}"/>
              </a:ext>
            </a:extLst>
          </p:cNvPr>
          <p:cNvSpPr/>
          <p:nvPr/>
        </p:nvSpPr>
        <p:spPr>
          <a:xfrm>
            <a:off x="8880743" y="5660560"/>
            <a:ext cx="687463" cy="1047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5652A1-F410-8B74-F5AD-19BC3B904B60}"/>
              </a:ext>
            </a:extLst>
          </p:cNvPr>
          <p:cNvSpPr/>
          <p:nvPr/>
        </p:nvSpPr>
        <p:spPr>
          <a:xfrm>
            <a:off x="9224475" y="3107467"/>
            <a:ext cx="343732" cy="1407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73CAEB-324F-489C-4DD3-F0F0B9D5595E}"/>
              </a:ext>
            </a:extLst>
          </p:cNvPr>
          <p:cNvSpPr/>
          <p:nvPr/>
        </p:nvSpPr>
        <p:spPr>
          <a:xfrm>
            <a:off x="9080425" y="4669076"/>
            <a:ext cx="487782" cy="338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설명선: 선 27">
            <a:extLst>
              <a:ext uri="{FF2B5EF4-FFF2-40B4-BE49-F238E27FC236}">
                <a16:creationId xmlns:a16="http://schemas.microsoft.com/office/drawing/2014/main" id="{ECFA1048-D0CC-5682-14C2-5B4DE86E6A46}"/>
              </a:ext>
            </a:extLst>
          </p:cNvPr>
          <p:cNvSpPr>
            <a:spLocks/>
          </p:cNvSpPr>
          <p:nvPr/>
        </p:nvSpPr>
        <p:spPr bwMode="auto">
          <a:xfrm>
            <a:off x="7577534" y="3638679"/>
            <a:ext cx="1382712" cy="345548"/>
          </a:xfrm>
          <a:prstGeom prst="borderCallout1">
            <a:avLst>
              <a:gd name="adj1" fmla="val -4143"/>
              <a:gd name="adj2" fmla="val 98985"/>
              <a:gd name="adj3" fmla="val -54638"/>
              <a:gd name="adj4" fmla="val 119253"/>
            </a:avLst>
          </a:prstGeom>
          <a:solidFill>
            <a:srgbClr val="FFFFFF"/>
          </a:solidFill>
          <a:ln w="12700">
            <a:solidFill>
              <a:srgbClr val="034E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예약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삭제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설명선: 선 22">
            <a:extLst>
              <a:ext uri="{FF2B5EF4-FFF2-40B4-BE49-F238E27FC236}">
                <a16:creationId xmlns:a16="http://schemas.microsoft.com/office/drawing/2014/main" id="{01C3489E-D133-F69D-55D5-0F440EA36980}"/>
              </a:ext>
            </a:extLst>
          </p:cNvPr>
          <p:cNvSpPr>
            <a:spLocks/>
          </p:cNvSpPr>
          <p:nvPr/>
        </p:nvSpPr>
        <p:spPr bwMode="auto">
          <a:xfrm>
            <a:off x="7081449" y="1461155"/>
            <a:ext cx="1835150" cy="412247"/>
          </a:xfrm>
          <a:prstGeom prst="borderCallout1">
            <a:avLst>
              <a:gd name="adj1" fmla="val 102712"/>
              <a:gd name="adj2" fmla="val 72529"/>
              <a:gd name="adj3" fmla="val 193825"/>
              <a:gd name="adj4" fmla="val 118821"/>
            </a:avLst>
          </a:prstGeom>
          <a:solidFill>
            <a:srgbClr val="FFFFFF"/>
          </a:solidFill>
          <a:ln w="12700">
            <a:solidFill>
              <a:srgbClr val="034E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디자이너 소개 수정 페이지로 이동 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설명선: 선 27">
            <a:extLst>
              <a:ext uri="{FF2B5EF4-FFF2-40B4-BE49-F238E27FC236}">
                <a16:creationId xmlns:a16="http://schemas.microsoft.com/office/drawing/2014/main" id="{BF515A87-EC25-678F-31D4-A845A93DEFF2}"/>
              </a:ext>
            </a:extLst>
          </p:cNvPr>
          <p:cNvSpPr>
            <a:spLocks/>
          </p:cNvSpPr>
          <p:nvPr/>
        </p:nvSpPr>
        <p:spPr bwMode="auto">
          <a:xfrm>
            <a:off x="2618260" y="4637987"/>
            <a:ext cx="596280" cy="345548"/>
          </a:xfrm>
          <a:prstGeom prst="borderCallout1">
            <a:avLst>
              <a:gd name="adj1" fmla="val 39506"/>
              <a:gd name="adj2" fmla="val -552"/>
              <a:gd name="adj3" fmla="val -35542"/>
              <a:gd name="adj4" fmla="val -86639"/>
            </a:avLst>
          </a:prstGeom>
          <a:solidFill>
            <a:srgbClr val="FFFFFF"/>
          </a:solidFill>
          <a:ln w="12700">
            <a:solidFill>
              <a:srgbClr val="034E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좋아요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25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디자이너 소개 수정페이지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 로그인</a:t>
            </a:r>
          </a:p>
        </p:txBody>
      </p:sp>
      <p:pic>
        <p:nvPicPr>
          <p:cNvPr id="32" name="그림 31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CB509A01-4154-4501-DE28-CDD1574F0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" t="12637" r="17637" b="-1126"/>
          <a:stretch/>
        </p:blipFill>
        <p:spPr>
          <a:xfrm>
            <a:off x="70089" y="1092562"/>
            <a:ext cx="9796950" cy="5270530"/>
          </a:xfrm>
          <a:prstGeom prst="rect">
            <a:avLst/>
          </a:prstGeom>
        </p:spPr>
      </p:pic>
      <p:sp>
        <p:nvSpPr>
          <p:cNvPr id="33" name="설명선: 선 32">
            <a:extLst>
              <a:ext uri="{FF2B5EF4-FFF2-40B4-BE49-F238E27FC236}">
                <a16:creationId xmlns:a16="http://schemas.microsoft.com/office/drawing/2014/main" id="{A85CA16B-6215-DD65-D309-E177FB68325D}"/>
              </a:ext>
            </a:extLst>
          </p:cNvPr>
          <p:cNvSpPr/>
          <p:nvPr/>
        </p:nvSpPr>
        <p:spPr>
          <a:xfrm>
            <a:off x="7466030" y="2441542"/>
            <a:ext cx="2188958" cy="284513"/>
          </a:xfrm>
          <a:prstGeom prst="borderCallout1">
            <a:avLst>
              <a:gd name="adj1" fmla="val 101652"/>
              <a:gd name="adj2" fmla="val 52529"/>
              <a:gd name="adj3" fmla="val 191606"/>
              <a:gd name="adj4" fmla="val 93046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sz="9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글 수정 후 디자이너 마이페이지로 이동</a:t>
            </a:r>
            <a:endParaRPr lang="ko-KR" sz="105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18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디자이너 정보 수정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 로그인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119765-6365-6FDF-9235-8E901241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46" y="1110378"/>
            <a:ext cx="7003455" cy="5674886"/>
          </a:xfrm>
          <a:prstGeom prst="rect">
            <a:avLst/>
          </a:prstGeom>
        </p:spPr>
      </p:pic>
      <p:sp>
        <p:nvSpPr>
          <p:cNvPr id="33" name="설명선: 선 32">
            <a:extLst>
              <a:ext uri="{FF2B5EF4-FFF2-40B4-BE49-F238E27FC236}">
                <a16:creationId xmlns:a16="http://schemas.microsoft.com/office/drawing/2014/main" id="{A85CA16B-6215-DD65-D309-E177FB68325D}"/>
              </a:ext>
            </a:extLst>
          </p:cNvPr>
          <p:cNvSpPr/>
          <p:nvPr/>
        </p:nvSpPr>
        <p:spPr>
          <a:xfrm>
            <a:off x="7042305" y="4722829"/>
            <a:ext cx="2338817" cy="284513"/>
          </a:xfrm>
          <a:prstGeom prst="borderCallout1">
            <a:avLst>
              <a:gd name="adj1" fmla="val 5566"/>
              <a:gd name="adj2" fmla="val 1282"/>
              <a:gd name="adj3" fmla="val -358404"/>
              <a:gd name="adj4" fmla="val -71033"/>
            </a:avLst>
          </a:prstGeom>
          <a:ln>
            <a:solidFill>
              <a:srgbClr val="B8B8B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9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정보</a:t>
            </a:r>
            <a:r>
              <a:rPr lang="ko-KR" sz="9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sz="9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수정 후 디자이너 마이페이지로 이동</a:t>
            </a:r>
            <a:endParaRPr lang="ko-KR" sz="105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A16D98E3-F4F1-4B0E-D2E0-861A82AD52DC}"/>
              </a:ext>
            </a:extLst>
          </p:cNvPr>
          <p:cNvSpPr/>
          <p:nvPr/>
        </p:nvSpPr>
        <p:spPr>
          <a:xfrm>
            <a:off x="7192165" y="4348725"/>
            <a:ext cx="2188958" cy="284513"/>
          </a:xfrm>
          <a:prstGeom prst="borderCallout1">
            <a:avLst>
              <a:gd name="adj1" fmla="val 5566"/>
              <a:gd name="adj2" fmla="val 1282"/>
              <a:gd name="adj3" fmla="val -242438"/>
              <a:gd name="adj4" fmla="val -51654"/>
            </a:avLst>
          </a:prstGeom>
          <a:ln>
            <a:solidFill>
              <a:srgbClr val="B8B8B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kern="100" dirty="0" err="1">
                <a:effectLst/>
                <a:latin typeface="+mn-ea"/>
                <a:cs typeface="Times New Roman" panose="02020603050405020304" pitchFamily="18" charset="0"/>
              </a:rPr>
              <a:t>history.back</a:t>
            </a:r>
            <a:r>
              <a:rPr lang="en-US" altLang="ko-KR" sz="900" kern="100" dirty="0">
                <a:effectLst/>
                <a:latin typeface="+mn-ea"/>
                <a:cs typeface="Times New Roman" panose="02020603050405020304" pitchFamily="18" charset="0"/>
              </a:rPr>
              <a:t>()</a:t>
            </a:r>
            <a:endParaRPr lang="ko-KR" sz="105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88059-4426-440C-30A7-ABCE016E0011}"/>
              </a:ext>
            </a:extLst>
          </p:cNvPr>
          <p:cNvSpPr/>
          <p:nvPr/>
        </p:nvSpPr>
        <p:spPr>
          <a:xfrm>
            <a:off x="5166583" y="3429000"/>
            <a:ext cx="424975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366477-B637-60EB-AB11-7023F0DB7B7C}"/>
              </a:ext>
            </a:extLst>
          </p:cNvPr>
          <p:cNvSpPr/>
          <p:nvPr/>
        </p:nvSpPr>
        <p:spPr>
          <a:xfrm>
            <a:off x="5646750" y="3429000"/>
            <a:ext cx="424975" cy="258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68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프로젝트 주제 및 기간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7699" y="2357798"/>
            <a:ext cx="9762347" cy="4087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- 22.06.30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~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22.08.19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F22202-3133-1656-FB10-DF6C3ECC1F4B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프로젝트 주제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8F672F-239E-A192-DAA9-9AD30EA1D930}"/>
              </a:ext>
            </a:extLst>
          </p:cNvPr>
          <p:cNvSpPr/>
          <p:nvPr/>
        </p:nvSpPr>
        <p:spPr>
          <a:xfrm>
            <a:off x="70089" y="1121811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-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헤어 디자이너 ⟷ 고객 실시간 매칭 플랫폼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0CEAF7-13DC-D906-D3BC-90260FC6C248}"/>
              </a:ext>
            </a:extLst>
          </p:cNvPr>
          <p:cNvSpPr/>
          <p:nvPr/>
        </p:nvSpPr>
        <p:spPr>
          <a:xfrm>
            <a:off x="67700" y="1842858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프로젝트 기간 </a:t>
            </a:r>
          </a:p>
        </p:txBody>
      </p:sp>
    </p:spTree>
    <p:extLst>
      <p:ext uri="{BB962C8B-B14F-4D97-AF65-F5344CB8AC3E}">
        <p14:creationId xmlns:p14="http://schemas.microsoft.com/office/powerpoint/2010/main" val="156291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42AED15-D61C-6264-8DCD-AC0E6A3E6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82" y="1442637"/>
            <a:ext cx="7117808" cy="484104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스타일 등록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 로그인</a:t>
            </a:r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A16D98E3-F4F1-4B0E-D2E0-861A82AD52DC}"/>
              </a:ext>
            </a:extLst>
          </p:cNvPr>
          <p:cNvSpPr/>
          <p:nvPr/>
        </p:nvSpPr>
        <p:spPr>
          <a:xfrm>
            <a:off x="73564" y="2752169"/>
            <a:ext cx="2188958" cy="284513"/>
          </a:xfrm>
          <a:prstGeom prst="borderCallout1">
            <a:avLst>
              <a:gd name="adj1" fmla="val 104966"/>
              <a:gd name="adj2" fmla="val 49084"/>
              <a:gd name="adj3" fmla="val 433478"/>
              <a:gd name="adj4" fmla="val 102520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영역 클릭 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파일업로드</a:t>
            </a:r>
            <a:endParaRPr lang="ko-KR" sz="105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B4BA1C-C62F-C834-84A2-37921A7752EF}"/>
              </a:ext>
            </a:extLst>
          </p:cNvPr>
          <p:cNvSpPr/>
          <p:nvPr/>
        </p:nvSpPr>
        <p:spPr>
          <a:xfrm>
            <a:off x="3948904" y="2564571"/>
            <a:ext cx="4214708" cy="28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설명선: 선 33">
            <a:extLst>
              <a:ext uri="{FF2B5EF4-FFF2-40B4-BE49-F238E27FC236}">
                <a16:creationId xmlns:a16="http://schemas.microsoft.com/office/drawing/2014/main" id="{67D9078C-4E01-D144-D146-6C8A7AA30938}"/>
              </a:ext>
            </a:extLst>
          </p:cNvPr>
          <p:cNvSpPr/>
          <p:nvPr/>
        </p:nvSpPr>
        <p:spPr>
          <a:xfrm>
            <a:off x="6377697" y="4328220"/>
            <a:ext cx="2338787" cy="611265"/>
          </a:xfrm>
          <a:prstGeom prst="borderCallout1">
            <a:avLst>
              <a:gd name="adj1" fmla="val 104966"/>
              <a:gd name="adj2" fmla="val 49084"/>
              <a:gd name="adj3" fmla="val 282344"/>
              <a:gd name="adj4" fmla="val -19608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사진 많을 경우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보이지 않는 스크롤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생성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및 사진 하단으로 위치이동</a:t>
            </a:r>
            <a:endParaRPr lang="ko-KR" sz="105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610F17-2271-057D-8509-BDFEA8098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328" y="3038632"/>
            <a:ext cx="2653142" cy="1039745"/>
          </a:xfrm>
          <a:prstGeom prst="rect">
            <a:avLst/>
          </a:prstGeom>
        </p:spPr>
      </p:pic>
      <p:sp>
        <p:nvSpPr>
          <p:cNvPr id="33" name="설명선: 선 32">
            <a:extLst>
              <a:ext uri="{FF2B5EF4-FFF2-40B4-BE49-F238E27FC236}">
                <a16:creationId xmlns:a16="http://schemas.microsoft.com/office/drawing/2014/main" id="{A85CA16B-6215-DD65-D309-E177FB68325D}"/>
              </a:ext>
            </a:extLst>
          </p:cNvPr>
          <p:cNvSpPr/>
          <p:nvPr/>
        </p:nvSpPr>
        <p:spPr>
          <a:xfrm>
            <a:off x="6994203" y="3310772"/>
            <a:ext cx="2338817" cy="284513"/>
          </a:xfrm>
          <a:prstGeom prst="borderCallout1">
            <a:avLst>
              <a:gd name="adj1" fmla="val 5566"/>
              <a:gd name="adj2" fmla="val 1282"/>
              <a:gd name="adj3" fmla="val -156292"/>
              <a:gd name="adj4" fmla="val -34758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버튼 클릭 시</a:t>
            </a:r>
            <a:r>
              <a:rPr lang="en-US" altLang="ko-KR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전체</a:t>
            </a:r>
            <a:r>
              <a:rPr lang="en-US" altLang="ko-KR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여성</a:t>
            </a:r>
            <a:r>
              <a:rPr lang="en-US" altLang="ko-KR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남성 사진 정렬</a:t>
            </a:r>
            <a:endParaRPr lang="ko-KR" sz="105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E928CB-F709-422C-3ED2-106CFB73081C}"/>
              </a:ext>
            </a:extLst>
          </p:cNvPr>
          <p:cNvSpPr/>
          <p:nvPr/>
        </p:nvSpPr>
        <p:spPr>
          <a:xfrm>
            <a:off x="3967272" y="3113456"/>
            <a:ext cx="1321165" cy="1039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설명선: 선 35">
            <a:extLst>
              <a:ext uri="{FF2B5EF4-FFF2-40B4-BE49-F238E27FC236}">
                <a16:creationId xmlns:a16="http://schemas.microsoft.com/office/drawing/2014/main" id="{267C4CD6-F225-7C7D-E836-CFEAA5971E7C}"/>
              </a:ext>
            </a:extLst>
          </p:cNvPr>
          <p:cNvSpPr/>
          <p:nvPr/>
        </p:nvSpPr>
        <p:spPr>
          <a:xfrm>
            <a:off x="1951070" y="1898237"/>
            <a:ext cx="2188958" cy="284513"/>
          </a:xfrm>
          <a:prstGeom prst="borderCallout1">
            <a:avLst>
              <a:gd name="adj1" fmla="val 104966"/>
              <a:gd name="adj2" fmla="val 49084"/>
              <a:gd name="adj3" fmla="val 420224"/>
              <a:gd name="adj4" fmla="val 101228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900" kern="100" dirty="0">
                <a:effectLst/>
                <a:latin typeface="+mn-ea"/>
                <a:cs typeface="Times New Roman" panose="02020603050405020304" pitchFamily="18" charset="0"/>
              </a:rPr>
              <a:t>사진 클릭 시</a:t>
            </a:r>
            <a:r>
              <a:rPr lang="en-US" altLang="ko-KR" sz="9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effectLst/>
                <a:latin typeface="+mn-ea"/>
                <a:cs typeface="Times New Roman" panose="02020603050405020304" pitchFamily="18" charset="0"/>
              </a:rPr>
              <a:t>삭제 가능</a:t>
            </a:r>
            <a:endParaRPr lang="ko-KR" sz="105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735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예약 등록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 로그인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E224C9-A021-4ACF-D1E0-6019A1486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1536" r="25476" b="1448"/>
          <a:stretch/>
        </p:blipFill>
        <p:spPr>
          <a:xfrm>
            <a:off x="3416857" y="646683"/>
            <a:ext cx="3064034" cy="61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27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카테고리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헤어 메뉴 등록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 로그인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3583619-8445-91A8-FC42-A569C5E75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88"/>
          <a:stretch/>
        </p:blipFill>
        <p:spPr>
          <a:xfrm>
            <a:off x="301658" y="1242080"/>
            <a:ext cx="9452956" cy="53284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0F38F370-D4AD-7D56-AD87-EAA81155C4F5}"/>
              </a:ext>
            </a:extLst>
          </p:cNvPr>
          <p:cNvSpPr/>
          <p:nvPr/>
        </p:nvSpPr>
        <p:spPr>
          <a:xfrm>
            <a:off x="5186983" y="656897"/>
            <a:ext cx="1620809" cy="342900"/>
          </a:xfrm>
          <a:prstGeom prst="borderCallout1">
            <a:avLst>
              <a:gd name="adj1" fmla="val 105282"/>
              <a:gd name="adj2" fmla="val -88"/>
              <a:gd name="adj3" fmla="val 249423"/>
              <a:gd name="adj4" fmla="val -33266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스타일 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30D22D58-5B9E-01DE-FE8A-F511CF390F99}"/>
              </a:ext>
            </a:extLst>
          </p:cNvPr>
          <p:cNvSpPr/>
          <p:nvPr/>
        </p:nvSpPr>
        <p:spPr>
          <a:xfrm>
            <a:off x="6295840" y="1092717"/>
            <a:ext cx="1620809" cy="342900"/>
          </a:xfrm>
          <a:prstGeom prst="borderCallout1">
            <a:avLst>
              <a:gd name="adj1" fmla="val 47550"/>
              <a:gd name="adj2" fmla="val -88"/>
              <a:gd name="adj3" fmla="val 128460"/>
              <a:gd name="adj4" fmla="val -5013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리뷰페이지로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C10E4B0F-B4C1-6ACA-F75D-24290C0903DA}"/>
              </a:ext>
            </a:extLst>
          </p:cNvPr>
          <p:cNvSpPr/>
          <p:nvPr/>
        </p:nvSpPr>
        <p:spPr>
          <a:xfrm>
            <a:off x="4675031" y="4873428"/>
            <a:ext cx="2853720" cy="316501"/>
          </a:xfrm>
          <a:prstGeom prst="borderCallout1">
            <a:avLst>
              <a:gd name="adj1" fmla="val 47550"/>
              <a:gd name="adj2" fmla="val 100664"/>
              <a:gd name="adj3" fmla="val 119525"/>
              <a:gd name="adj4" fmla="val 122301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등록 시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등록한 메뉴가 있는 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7CF6876-EFDC-EC1D-BEDD-07BB0246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0" y="1210889"/>
            <a:ext cx="9111367" cy="5612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카테고리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헤어 메뉴 페이지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 로그인</a:t>
            </a:r>
          </a:p>
        </p:txBody>
      </p:sp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0F38F370-D4AD-7D56-AD87-EAA81155C4F5}"/>
              </a:ext>
            </a:extLst>
          </p:cNvPr>
          <p:cNvSpPr/>
          <p:nvPr/>
        </p:nvSpPr>
        <p:spPr>
          <a:xfrm>
            <a:off x="6857340" y="1044389"/>
            <a:ext cx="1620809" cy="342900"/>
          </a:xfrm>
          <a:prstGeom prst="borderCallout1">
            <a:avLst>
              <a:gd name="adj1" fmla="val 105282"/>
              <a:gd name="adj2" fmla="val -88"/>
              <a:gd name="adj3" fmla="val 265918"/>
              <a:gd name="adj4" fmla="val -3908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등록한 카테고리 메뉴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30D22D58-5B9E-01DE-FE8A-F511CF390F99}"/>
              </a:ext>
            </a:extLst>
          </p:cNvPr>
          <p:cNvSpPr/>
          <p:nvPr/>
        </p:nvSpPr>
        <p:spPr>
          <a:xfrm>
            <a:off x="5551123" y="2582146"/>
            <a:ext cx="1620809" cy="342900"/>
          </a:xfrm>
          <a:prstGeom prst="borderCallout1">
            <a:avLst>
              <a:gd name="adj1" fmla="val 47550"/>
              <a:gd name="adj2" fmla="val -88"/>
              <a:gd name="adj3" fmla="val 219181"/>
              <a:gd name="adj4" fmla="val -49551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등록한 헤어 메뉴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C10E4B0F-B4C1-6ACA-F75D-24290C0903DA}"/>
              </a:ext>
            </a:extLst>
          </p:cNvPr>
          <p:cNvSpPr/>
          <p:nvPr/>
        </p:nvSpPr>
        <p:spPr>
          <a:xfrm>
            <a:off x="4648150" y="5816795"/>
            <a:ext cx="2853720" cy="316501"/>
          </a:xfrm>
          <a:prstGeom prst="borderCallout1">
            <a:avLst>
              <a:gd name="adj1" fmla="val 47550"/>
              <a:gd name="adj2" fmla="val 100664"/>
              <a:gd name="adj3" fmla="val 119525"/>
              <a:gd name="adj4" fmla="val 122301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메뉴 등록 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8365DA-46C4-F7DF-541D-2413B8507BFB}"/>
              </a:ext>
            </a:extLst>
          </p:cNvPr>
          <p:cNvSpPr/>
          <p:nvPr/>
        </p:nvSpPr>
        <p:spPr>
          <a:xfrm>
            <a:off x="608400" y="1945343"/>
            <a:ext cx="7747201" cy="411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E1E872-C4C9-145E-9284-FEFC6184CAF2}"/>
              </a:ext>
            </a:extLst>
          </p:cNvPr>
          <p:cNvSpPr/>
          <p:nvPr/>
        </p:nvSpPr>
        <p:spPr>
          <a:xfrm>
            <a:off x="608400" y="3340273"/>
            <a:ext cx="6112912" cy="313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설명선: 선 25">
            <a:extLst>
              <a:ext uri="{FF2B5EF4-FFF2-40B4-BE49-F238E27FC236}">
                <a16:creationId xmlns:a16="http://schemas.microsoft.com/office/drawing/2014/main" id="{7464EDB5-4533-B75D-AABF-2C4552150823}"/>
              </a:ext>
            </a:extLst>
          </p:cNvPr>
          <p:cNvSpPr/>
          <p:nvPr/>
        </p:nvSpPr>
        <p:spPr>
          <a:xfrm>
            <a:off x="8215102" y="2654889"/>
            <a:ext cx="1620809" cy="342900"/>
          </a:xfrm>
          <a:prstGeom prst="borderCallout1">
            <a:avLst>
              <a:gd name="adj1" fmla="val 47550"/>
              <a:gd name="adj2" fmla="val -88"/>
              <a:gd name="adj3" fmla="val 219181"/>
              <a:gd name="adj4" fmla="val -49551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헤어 메뉴 삭제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64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공지 목록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공지사항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14AEF6F-1A60-A68B-0814-50250376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1308201"/>
            <a:ext cx="9382596" cy="5072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90BA4493-FAB1-91D5-CCF6-29041F4DE09D}"/>
              </a:ext>
            </a:extLst>
          </p:cNvPr>
          <p:cNvSpPr/>
          <p:nvPr/>
        </p:nvSpPr>
        <p:spPr>
          <a:xfrm>
            <a:off x="6272362" y="5868417"/>
            <a:ext cx="2852783" cy="342900"/>
          </a:xfrm>
          <a:prstGeom prst="borderCallout1">
            <a:avLst>
              <a:gd name="adj1" fmla="val 47550"/>
              <a:gd name="adj2" fmla="val -88"/>
              <a:gd name="adj3" fmla="val 98219"/>
              <a:gd name="adj4" fmla="val -34483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공지사항 등록 페이지로 이동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관리자일때 가능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공지 등록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공지사항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267CD3-F743-3DCA-5674-D709E41F0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" b="5773"/>
          <a:stretch/>
        </p:blipFill>
        <p:spPr>
          <a:xfrm>
            <a:off x="372341" y="1352292"/>
            <a:ext cx="9161318" cy="5000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E3F34312-F087-B33A-9664-D89865ED4EAF}"/>
              </a:ext>
            </a:extLst>
          </p:cNvPr>
          <p:cNvSpPr/>
          <p:nvPr/>
        </p:nvSpPr>
        <p:spPr>
          <a:xfrm>
            <a:off x="2935274" y="4954018"/>
            <a:ext cx="2852783" cy="342900"/>
          </a:xfrm>
          <a:prstGeom prst="borderCallout1">
            <a:avLst>
              <a:gd name="adj1" fmla="val 99784"/>
              <a:gd name="adj2" fmla="val -88"/>
              <a:gd name="adj3" fmla="val 293408"/>
              <a:gd name="adj4" fmla="val -21926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등록 시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공지목록으로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5CF6722D-374C-6C12-9AB6-C884A0129E99}"/>
              </a:ext>
            </a:extLst>
          </p:cNvPr>
          <p:cNvSpPr/>
          <p:nvPr/>
        </p:nvSpPr>
        <p:spPr>
          <a:xfrm>
            <a:off x="3841818" y="5643451"/>
            <a:ext cx="1305217" cy="342900"/>
          </a:xfrm>
          <a:prstGeom prst="borderCallout1">
            <a:avLst>
              <a:gd name="adj1" fmla="val 99784"/>
              <a:gd name="adj2" fmla="val -88"/>
              <a:gd name="adj3" fmla="val 175195"/>
              <a:gd name="adj4" fmla="val -32467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이전페이지로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759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A01B4F4-16C3-3A2C-7481-F6F83C16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68" y="1270556"/>
            <a:ext cx="9113924" cy="5501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공지 수정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공지사항</a:t>
            </a: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E3F34312-F087-B33A-9664-D89865ED4EAF}"/>
              </a:ext>
            </a:extLst>
          </p:cNvPr>
          <p:cNvSpPr/>
          <p:nvPr/>
        </p:nvSpPr>
        <p:spPr>
          <a:xfrm>
            <a:off x="1885869" y="5354464"/>
            <a:ext cx="2852783" cy="342900"/>
          </a:xfrm>
          <a:prstGeom prst="borderCallout1">
            <a:avLst>
              <a:gd name="adj1" fmla="val 97035"/>
              <a:gd name="adj2" fmla="val 51791"/>
              <a:gd name="adj3" fmla="val 237213"/>
              <a:gd name="adj4" fmla="val 92326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수정 시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공지목록으로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5CF6722D-374C-6C12-9AB6-C884A0129E99}"/>
              </a:ext>
            </a:extLst>
          </p:cNvPr>
          <p:cNvSpPr/>
          <p:nvPr/>
        </p:nvSpPr>
        <p:spPr>
          <a:xfrm>
            <a:off x="6093253" y="5415994"/>
            <a:ext cx="1305217" cy="342900"/>
          </a:xfrm>
          <a:prstGeom prst="borderCallout1">
            <a:avLst>
              <a:gd name="adj1" fmla="val 99784"/>
              <a:gd name="adj2" fmla="val -88"/>
              <a:gd name="adj3" fmla="val 224679"/>
              <a:gd name="adj4" fmla="val -28856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이전페이지로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73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FAQ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EC8EE5-1865-A6EA-95D3-A4AE777E2BE7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9) FAQ</a:t>
            </a:r>
            <a:endParaRPr lang="ko-KR" altLang="en-US" sz="1400" dirty="0">
              <a:solidFill>
                <a:srgbClr val="6B6B6B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9F219214-8197-A6CA-A92E-F9F856939581}"/>
              </a:ext>
            </a:extLst>
          </p:cNvPr>
          <p:cNvSpPr/>
          <p:nvPr/>
        </p:nvSpPr>
        <p:spPr>
          <a:xfrm>
            <a:off x="3324517" y="4315926"/>
            <a:ext cx="3248714" cy="363650"/>
          </a:xfrm>
          <a:prstGeom prst="borderCallout1">
            <a:avLst>
              <a:gd name="adj1" fmla="val 3645"/>
              <a:gd name="adj2" fmla="val 49454"/>
              <a:gd name="adj3" fmla="val -162893"/>
              <a:gd name="adj4" fmla="val 49467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UI </a:t>
            </a:r>
            <a:r>
              <a:rPr lang="ko-KR" altLang="en-US" sz="1000" kern="100" dirty="0">
                <a:latin typeface="+mj-ea"/>
                <a:ea typeface="+mj-ea"/>
                <a:cs typeface="Times New Roman" panose="02020603050405020304" pitchFamily="18" charset="0"/>
              </a:rPr>
              <a:t>변경 및 관련된 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FAQ </a:t>
            </a:r>
            <a:r>
              <a:rPr lang="ko-KR" altLang="en-US" sz="1000" kern="100" dirty="0">
                <a:latin typeface="+mj-ea"/>
                <a:ea typeface="+mj-ea"/>
                <a:cs typeface="Times New Roman" panose="02020603050405020304" pitchFamily="18" charset="0"/>
              </a:rPr>
              <a:t>내용 구성예정</a:t>
            </a:r>
            <a:endParaRPr lang="ko-KR" sz="10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15E47-7444-8EAB-3E43-FC6ECCA7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7" y="1210889"/>
            <a:ext cx="9172554" cy="255086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922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설계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5F100D-C612-3751-2864-49DDDE29AD35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메인 페이지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1A0399-AD7B-F863-786A-E7048E9C66F8}"/>
              </a:ext>
            </a:extLst>
          </p:cNvPr>
          <p:cNvSpPr/>
          <p:nvPr/>
        </p:nvSpPr>
        <p:spPr>
          <a:xfrm>
            <a:off x="73564" y="1210889"/>
            <a:ext cx="9762347" cy="5346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C8A32C-416C-1D89-9F51-DEDE655B83AC}"/>
              </a:ext>
            </a:extLst>
          </p:cNvPr>
          <p:cNvSpPr/>
          <p:nvPr/>
        </p:nvSpPr>
        <p:spPr>
          <a:xfrm>
            <a:off x="5997388" y="16834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메인 페이지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D5267B5-77DE-33A9-830C-7D34A4F21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4" r="1802" b="89498"/>
          <a:stretch/>
        </p:blipFill>
        <p:spPr>
          <a:xfrm>
            <a:off x="224118" y="1390189"/>
            <a:ext cx="9442230" cy="532744"/>
          </a:xfrm>
          <a:prstGeom prst="rect">
            <a:avLst/>
          </a:prstGeom>
        </p:spPr>
      </p:pic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ACD6AA57-1DA9-7113-2624-6E2791A67870}"/>
              </a:ext>
            </a:extLst>
          </p:cNvPr>
          <p:cNvSpPr/>
          <p:nvPr/>
        </p:nvSpPr>
        <p:spPr>
          <a:xfrm>
            <a:off x="6106113" y="899492"/>
            <a:ext cx="1729978" cy="434665"/>
          </a:xfrm>
          <a:prstGeom prst="borderCallout1">
            <a:avLst>
              <a:gd name="adj1" fmla="val 103195"/>
              <a:gd name="adj2" fmla="val 99692"/>
              <a:gd name="adj3" fmla="val 148071"/>
              <a:gd name="adj4" fmla="val 62719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로그인 페이지로 이동</a:t>
            </a:r>
          </a:p>
        </p:txBody>
      </p:sp>
      <p:sp>
        <p:nvSpPr>
          <p:cNvPr id="26" name="설명선: 선 25">
            <a:extLst>
              <a:ext uri="{FF2B5EF4-FFF2-40B4-BE49-F238E27FC236}">
                <a16:creationId xmlns:a16="http://schemas.microsoft.com/office/drawing/2014/main" id="{4395354D-110E-B891-658D-9D2560779CDA}"/>
              </a:ext>
            </a:extLst>
          </p:cNvPr>
          <p:cNvSpPr/>
          <p:nvPr/>
        </p:nvSpPr>
        <p:spPr>
          <a:xfrm>
            <a:off x="7982692" y="883155"/>
            <a:ext cx="1849743" cy="434665"/>
          </a:xfrm>
          <a:prstGeom prst="borderCallout1">
            <a:avLst>
              <a:gd name="adj1" fmla="val 97008"/>
              <a:gd name="adj2" fmla="val 125"/>
              <a:gd name="adj3" fmla="val 154099"/>
              <a:gd name="adj4" fmla="val -10339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이용약관동의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페이지로 이동</a:t>
            </a:r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C468CCB0-290E-37BC-22E9-6271AE311BAA}"/>
              </a:ext>
            </a:extLst>
          </p:cNvPr>
          <p:cNvSpPr/>
          <p:nvPr/>
        </p:nvSpPr>
        <p:spPr>
          <a:xfrm>
            <a:off x="4206572" y="883155"/>
            <a:ext cx="1729978" cy="434665"/>
          </a:xfrm>
          <a:prstGeom prst="borderCallout1">
            <a:avLst>
              <a:gd name="adj1" fmla="val 99070"/>
              <a:gd name="adj2" fmla="val 99033"/>
              <a:gd name="adj3" fmla="val 135536"/>
              <a:gd name="adj4" fmla="val 106121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디자이너 검색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46953F-BC10-95CE-5CF3-85BA6E3E8638}"/>
              </a:ext>
            </a:extLst>
          </p:cNvPr>
          <p:cNvSpPr/>
          <p:nvPr/>
        </p:nvSpPr>
        <p:spPr>
          <a:xfrm>
            <a:off x="5270938" y="1488148"/>
            <a:ext cx="1604991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2E37B6-337E-27CF-9DB6-5FA9BD3C321C}"/>
              </a:ext>
            </a:extLst>
          </p:cNvPr>
          <p:cNvSpPr/>
          <p:nvPr/>
        </p:nvSpPr>
        <p:spPr>
          <a:xfrm>
            <a:off x="1739153" y="1470221"/>
            <a:ext cx="1084730" cy="29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FC9A03-61FC-E6B1-7583-0B56DFC2DB2D}"/>
              </a:ext>
            </a:extLst>
          </p:cNvPr>
          <p:cNvSpPr/>
          <p:nvPr/>
        </p:nvSpPr>
        <p:spPr>
          <a:xfrm>
            <a:off x="6980067" y="1546423"/>
            <a:ext cx="442709" cy="219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C3D6CE-027A-BC7C-3DC2-03BA0AC9DB57}"/>
              </a:ext>
            </a:extLst>
          </p:cNvPr>
          <p:cNvSpPr/>
          <p:nvPr/>
        </p:nvSpPr>
        <p:spPr>
          <a:xfrm>
            <a:off x="7494626" y="1546423"/>
            <a:ext cx="442709" cy="219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설명선: 선 35">
            <a:extLst>
              <a:ext uri="{FF2B5EF4-FFF2-40B4-BE49-F238E27FC236}">
                <a16:creationId xmlns:a16="http://schemas.microsoft.com/office/drawing/2014/main" id="{97BD634B-91F3-6864-AA3D-D6FBA383F5E1}"/>
              </a:ext>
            </a:extLst>
          </p:cNvPr>
          <p:cNvSpPr/>
          <p:nvPr/>
        </p:nvSpPr>
        <p:spPr>
          <a:xfrm>
            <a:off x="1739153" y="891324"/>
            <a:ext cx="2297856" cy="434665"/>
          </a:xfrm>
          <a:prstGeom prst="borderCallout1">
            <a:avLst>
              <a:gd name="adj1" fmla="val 99071"/>
              <a:gd name="adj2" fmla="val 48585"/>
              <a:gd name="adj3" fmla="val 129509"/>
              <a:gd name="adj4" fmla="val 30728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메뉴 해당 페이지로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6420ED4-D3D4-9B72-8B24-FA41DCF9F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" t="9557" r="2529" b="50579"/>
          <a:stretch/>
        </p:blipFill>
        <p:spPr>
          <a:xfrm>
            <a:off x="352323" y="1864015"/>
            <a:ext cx="9201353" cy="1829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29D829E-5555-11B2-F6F4-919B502886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9" t="691" r="3087" b="4811"/>
          <a:stretch/>
        </p:blipFill>
        <p:spPr>
          <a:xfrm>
            <a:off x="2938678" y="3819800"/>
            <a:ext cx="4478295" cy="2858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85020858-581A-516E-D9D5-1EA9C7B39988}"/>
              </a:ext>
            </a:extLst>
          </p:cNvPr>
          <p:cNvSpPr/>
          <p:nvPr/>
        </p:nvSpPr>
        <p:spPr>
          <a:xfrm>
            <a:off x="124161" y="3967523"/>
            <a:ext cx="2763920" cy="434665"/>
          </a:xfrm>
          <a:prstGeom prst="borderCallout1">
            <a:avLst>
              <a:gd name="adj1" fmla="val 3645"/>
              <a:gd name="adj2" fmla="val -217"/>
              <a:gd name="adj3" fmla="val -61820"/>
              <a:gd name="adj4" fmla="val 7894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디자이너 추천 및 다양한 배너로 구성예정</a:t>
            </a:r>
            <a:r>
              <a:rPr lang="en-US" altLang="ko-KR" sz="1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(slide show)</a:t>
            </a:r>
            <a:endParaRPr lang="ko-KR" sz="10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29DAD1F0-CA99-CA8B-1395-8F7AFA893B98}"/>
              </a:ext>
            </a:extLst>
          </p:cNvPr>
          <p:cNvSpPr/>
          <p:nvPr/>
        </p:nvSpPr>
        <p:spPr>
          <a:xfrm>
            <a:off x="7710178" y="5602486"/>
            <a:ext cx="1849743" cy="532745"/>
          </a:xfrm>
          <a:prstGeom prst="borderCallout1">
            <a:avLst>
              <a:gd name="adj1" fmla="val 3645"/>
              <a:gd name="adj2" fmla="val -217"/>
              <a:gd name="adj3" fmla="val -85314"/>
              <a:gd name="adj4" fmla="val -15976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지도 및 목록으로</a:t>
            </a:r>
            <a:endParaRPr lang="en-US" altLang="ko-KR" sz="10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latin typeface="+mj-ea"/>
                <a:ea typeface="+mj-ea"/>
                <a:cs typeface="Times New Roman" panose="02020603050405020304" pitchFamily="18" charset="0"/>
              </a:rPr>
              <a:t>주변 디자이너 정보 제공</a:t>
            </a:r>
            <a:endParaRPr lang="ko-KR" sz="10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5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39FBE1-0D1C-BA09-441D-BCDDD2F97DE4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F7900A0-B201-E61C-2F6C-5503C260A985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9CE64B-47B2-3A33-0700-47C4C1AE1CED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이용약관동의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9A7C16-A0AB-10DE-F2BB-C4EBEC1A8113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D3E2B-1A77-A8A7-2151-89B6733F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3" r="15838"/>
          <a:stretch/>
        </p:blipFill>
        <p:spPr>
          <a:xfrm>
            <a:off x="1318167" y="1138520"/>
            <a:ext cx="7673172" cy="454510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EA8A4D-8B31-A560-D288-A9896A56A991}"/>
              </a:ext>
            </a:extLst>
          </p:cNvPr>
          <p:cNvSpPr/>
          <p:nvPr/>
        </p:nvSpPr>
        <p:spPr>
          <a:xfrm>
            <a:off x="4658254" y="5244920"/>
            <a:ext cx="604027" cy="259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6269B0-5934-E0C2-1A09-961AD8273611}"/>
              </a:ext>
            </a:extLst>
          </p:cNvPr>
          <p:cNvSpPr/>
          <p:nvPr/>
        </p:nvSpPr>
        <p:spPr>
          <a:xfrm>
            <a:off x="4550727" y="2552350"/>
            <a:ext cx="200568" cy="199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F40E6-F8CA-7978-2001-09406692BA4E}"/>
              </a:ext>
            </a:extLst>
          </p:cNvPr>
          <p:cNvSpPr/>
          <p:nvPr/>
        </p:nvSpPr>
        <p:spPr>
          <a:xfrm>
            <a:off x="4345126" y="3898635"/>
            <a:ext cx="200568" cy="199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B7CD9BDE-B35C-45C2-C989-4C8AF75015EC}"/>
              </a:ext>
            </a:extLst>
          </p:cNvPr>
          <p:cNvSpPr/>
          <p:nvPr/>
        </p:nvSpPr>
        <p:spPr>
          <a:xfrm>
            <a:off x="422700" y="5430368"/>
            <a:ext cx="2725482" cy="342900"/>
          </a:xfrm>
          <a:prstGeom prst="borderCallout1">
            <a:avLst>
              <a:gd name="adj1" fmla="val -1909"/>
              <a:gd name="adj2" fmla="val 99946"/>
              <a:gd name="adj3" fmla="val -56056"/>
              <a:gd name="adj4" fmla="val 15600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모두 동의 시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가입유형선택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3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가입유형선택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DD7D6C-5C02-2DA5-A60F-2732A4A4ABCC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161106-EE87-0E61-46B2-C2DEE8FEA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6" r="15705" b="22994"/>
          <a:stretch/>
        </p:blipFill>
        <p:spPr>
          <a:xfrm>
            <a:off x="321609" y="1160935"/>
            <a:ext cx="9259329" cy="4791630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8B148AC3-9607-24D4-D4D2-50A6A12EC0C5}"/>
              </a:ext>
            </a:extLst>
          </p:cNvPr>
          <p:cNvSpPr/>
          <p:nvPr/>
        </p:nvSpPr>
        <p:spPr>
          <a:xfrm>
            <a:off x="7511811" y="5425889"/>
            <a:ext cx="2069127" cy="342900"/>
          </a:xfrm>
          <a:prstGeom prst="borderCallout1">
            <a:avLst>
              <a:gd name="adj1" fmla="val -602"/>
              <a:gd name="adj2" fmla="val 693"/>
              <a:gd name="adj3" fmla="val -75010"/>
              <a:gd name="adj4" fmla="val -20826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디자이너 회원가입 페이지로 이동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4AD4F9C7-C4CF-3B91-943B-56399C82CCE6}"/>
              </a:ext>
            </a:extLst>
          </p:cNvPr>
          <p:cNvSpPr/>
          <p:nvPr/>
        </p:nvSpPr>
        <p:spPr>
          <a:xfrm>
            <a:off x="7448551" y="4681268"/>
            <a:ext cx="1973355" cy="342900"/>
          </a:xfrm>
          <a:prstGeom prst="borderCallout1">
            <a:avLst>
              <a:gd name="adj1" fmla="val 7241"/>
              <a:gd name="adj2" fmla="val 445"/>
              <a:gd name="adj3" fmla="val -56709"/>
              <a:gd name="adj4" fmla="val -17185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고객</a:t>
            </a:r>
            <a:r>
              <a:rPr lang="ko-KR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회원가입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34174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 고객 회원가입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34430-1802-265F-188A-4CBD2C301935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7BB576D-EAD4-79C9-E047-DF6165E9D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2" t="-1" r="2212" b="28080"/>
          <a:stretch/>
        </p:blipFill>
        <p:spPr bwMode="auto">
          <a:xfrm>
            <a:off x="402963" y="1138520"/>
            <a:ext cx="9122037" cy="4938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3519C6-78A2-5315-D188-9B722806AB34}"/>
              </a:ext>
            </a:extLst>
          </p:cNvPr>
          <p:cNvSpPr/>
          <p:nvPr/>
        </p:nvSpPr>
        <p:spPr>
          <a:xfrm>
            <a:off x="4867276" y="5759269"/>
            <a:ext cx="536880" cy="271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D6781D-311A-FB25-3AA3-FA0F3AB23795}"/>
              </a:ext>
            </a:extLst>
          </p:cNvPr>
          <p:cNvSpPr/>
          <p:nvPr/>
        </p:nvSpPr>
        <p:spPr>
          <a:xfrm>
            <a:off x="4362451" y="5767105"/>
            <a:ext cx="419100" cy="271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9EB976B0-04E6-1926-CBE1-B20978DC995D}"/>
              </a:ext>
            </a:extLst>
          </p:cNvPr>
          <p:cNvSpPr/>
          <p:nvPr/>
        </p:nvSpPr>
        <p:spPr>
          <a:xfrm>
            <a:off x="402963" y="5206820"/>
            <a:ext cx="2324100" cy="342900"/>
          </a:xfrm>
          <a:prstGeom prst="borderCallout1">
            <a:avLst>
              <a:gd name="adj1" fmla="val -1909"/>
              <a:gd name="adj2" fmla="val 99946"/>
              <a:gd name="adj3" fmla="val 160937"/>
              <a:gd name="adj4" fmla="val 17090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등록 성공 시 홈화면으로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91E960A8-D6BC-4103-A850-6BE36A843945}"/>
              </a:ext>
            </a:extLst>
          </p:cNvPr>
          <p:cNvSpPr/>
          <p:nvPr/>
        </p:nvSpPr>
        <p:spPr>
          <a:xfrm>
            <a:off x="6949274" y="4395722"/>
            <a:ext cx="2324100" cy="342900"/>
          </a:xfrm>
          <a:prstGeom prst="borderCallout1">
            <a:avLst>
              <a:gd name="adj1" fmla="val 100052"/>
              <a:gd name="adj2" fmla="val 814"/>
              <a:gd name="adj3" fmla="val 391461"/>
              <a:gd name="adj4" fmla="val -65562"/>
            </a:avLst>
          </a:prstGeom>
          <a:ln>
            <a:solidFill>
              <a:srgbClr val="034EA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가입유형선택 화면으로 이동</a:t>
            </a:r>
            <a:endParaRPr lang="ko-KR" sz="10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39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 회원가입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BEE434-B8B1-39F0-8EAB-0B9349ABD7FE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DFB730-9628-A7A8-2EE3-A17B7C0F4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"/>
          <a:stretch/>
        </p:blipFill>
        <p:spPr>
          <a:xfrm>
            <a:off x="2128693" y="1138520"/>
            <a:ext cx="5838819" cy="56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C1471E09-DE7A-0818-F96C-846C172B4B3A}"/>
              </a:ext>
            </a:extLst>
          </p:cNvPr>
          <p:cNvSpPr/>
          <p:nvPr/>
        </p:nvSpPr>
        <p:spPr>
          <a:xfrm>
            <a:off x="-712701" y="2277040"/>
            <a:ext cx="493059" cy="475129"/>
          </a:xfrm>
          <a:prstGeom prst="ellipse">
            <a:avLst/>
          </a:prstGeom>
          <a:solidFill>
            <a:srgbClr val="4DA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00C853-8340-3D0F-8632-39899BE64054}"/>
              </a:ext>
            </a:extLst>
          </p:cNvPr>
          <p:cNvSpPr/>
          <p:nvPr/>
        </p:nvSpPr>
        <p:spPr>
          <a:xfrm>
            <a:off x="-712701" y="1707780"/>
            <a:ext cx="493059" cy="475129"/>
          </a:xfrm>
          <a:prstGeom prst="ellipse">
            <a:avLst/>
          </a:prstGeom>
          <a:solidFill>
            <a:srgbClr val="034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25155-A624-B13C-636C-6567C0545F91}"/>
              </a:ext>
            </a:extLst>
          </p:cNvPr>
          <p:cNvSpPr/>
          <p:nvPr/>
        </p:nvSpPr>
        <p:spPr>
          <a:xfrm>
            <a:off x="-712700" y="1138520"/>
            <a:ext cx="493059" cy="475129"/>
          </a:xfrm>
          <a:prstGeom prst="ellipse">
            <a:avLst/>
          </a:prstGeom>
          <a:solidFill>
            <a:srgbClr val="6B6B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A9F6C-4552-A6C8-7909-6A9E5549357E}"/>
              </a:ext>
            </a:extLst>
          </p:cNvPr>
          <p:cNvSpPr/>
          <p:nvPr/>
        </p:nvSpPr>
        <p:spPr>
          <a:xfrm>
            <a:off x="-712699" y="569260"/>
            <a:ext cx="493059" cy="475129"/>
          </a:xfrm>
          <a:prstGeom prst="ellipse">
            <a:avLst/>
          </a:prstGeom>
          <a:solidFill>
            <a:srgbClr val="B8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7782C8-8187-B82B-A896-37E54A6C577E}"/>
              </a:ext>
            </a:extLst>
          </p:cNvPr>
          <p:cNvSpPr/>
          <p:nvPr/>
        </p:nvSpPr>
        <p:spPr>
          <a:xfrm>
            <a:off x="-712698" y="0"/>
            <a:ext cx="493059" cy="475129"/>
          </a:xfrm>
          <a:prstGeom prst="ellipse">
            <a:avLst/>
          </a:prstGeom>
          <a:solidFill>
            <a:srgbClr val="E3E3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DA9109-8640-D299-1B63-51062CE7A6E8}"/>
              </a:ext>
            </a:extLst>
          </p:cNvPr>
          <p:cNvSpPr/>
          <p:nvPr/>
        </p:nvSpPr>
        <p:spPr>
          <a:xfrm>
            <a:off x="7874" y="40316"/>
            <a:ext cx="3555134" cy="528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UI </a:t>
            </a:r>
            <a:r>
              <a:rPr lang="ko-KR" altLang="en-US" sz="2000" b="1" dirty="0">
                <a:solidFill>
                  <a:srgbClr val="034EA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8BC422-A4FB-39B9-E530-EED3F622BC6D}"/>
              </a:ext>
            </a:extLst>
          </p:cNvPr>
          <p:cNvCxnSpPr/>
          <p:nvPr/>
        </p:nvCxnSpPr>
        <p:spPr>
          <a:xfrm>
            <a:off x="7874" y="574314"/>
            <a:ext cx="9882000" cy="0"/>
          </a:xfrm>
          <a:prstGeom prst="line">
            <a:avLst/>
          </a:prstGeom>
          <a:ln w="22225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9A909-BE54-9B63-0DFB-7AB077F6186A}"/>
              </a:ext>
            </a:extLst>
          </p:cNvPr>
          <p:cNvSpPr/>
          <p:nvPr/>
        </p:nvSpPr>
        <p:spPr>
          <a:xfrm>
            <a:off x="73564" y="646683"/>
            <a:ext cx="9762347" cy="49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■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디자이너 회원가입</a:t>
            </a:r>
            <a:r>
              <a:rPr lang="en-US" altLang="ko-KR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BEE434-B8B1-39F0-8EAB-0B9349ABD7FE}"/>
              </a:ext>
            </a:extLst>
          </p:cNvPr>
          <p:cNvSpPr/>
          <p:nvPr/>
        </p:nvSpPr>
        <p:spPr>
          <a:xfrm>
            <a:off x="5997388" y="150414"/>
            <a:ext cx="3838523" cy="378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altLang="ko-KR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2) </a:t>
            </a:r>
            <a:r>
              <a:rPr lang="ko-KR" altLang="en-US" sz="1400" dirty="0">
                <a:solidFill>
                  <a:srgbClr val="6B6B6B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3CDCD4-84C8-680F-5629-25D49018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43" y="1157099"/>
            <a:ext cx="5823680" cy="56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2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830</TotalTime>
  <Words>923</Words>
  <Application>Microsoft Office PowerPoint</Application>
  <PresentationFormat>A4 용지(210x297mm)</PresentationFormat>
  <Paragraphs>256</Paragraphs>
  <Slides>37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Arial</vt:lpstr>
      <vt:lpstr>함초롬바탕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 ARA</dc:creator>
  <cp:lastModifiedBy>JO ARA</cp:lastModifiedBy>
  <cp:revision>85</cp:revision>
  <dcterms:created xsi:type="dcterms:W3CDTF">2022-07-16T02:12:18Z</dcterms:created>
  <dcterms:modified xsi:type="dcterms:W3CDTF">2022-07-29T00:56:33Z</dcterms:modified>
</cp:coreProperties>
</file>